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1" r:id="rId2"/>
    <p:sldMasterId id="2147483659" r:id="rId3"/>
    <p:sldMasterId id="2147483701" r:id="rId4"/>
  </p:sldMasterIdLst>
  <p:notesMasterIdLst>
    <p:notesMasterId r:id="rId21"/>
  </p:notesMasterIdLst>
  <p:sldIdLst>
    <p:sldId id="256" r:id="rId5"/>
    <p:sldId id="257" r:id="rId6"/>
    <p:sldId id="258" r:id="rId7"/>
    <p:sldId id="2147470005" r:id="rId8"/>
    <p:sldId id="2147470006" r:id="rId9"/>
    <p:sldId id="261" r:id="rId10"/>
    <p:sldId id="259" r:id="rId11"/>
    <p:sldId id="273" r:id="rId12"/>
    <p:sldId id="2147374271" r:id="rId13"/>
    <p:sldId id="270" r:id="rId14"/>
    <p:sldId id="2147470004" r:id="rId15"/>
    <p:sldId id="268" r:id="rId16"/>
    <p:sldId id="264" r:id="rId17"/>
    <p:sldId id="2147374266" r:id="rId18"/>
    <p:sldId id="293" r:id="rId19"/>
    <p:sldId id="265" r:id="rId20"/>
  </p:sldIdLst>
  <p:sldSz cx="24384000" cy="13716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 roundtripDataSignature="AMtx7mgWMLRTpVLUyGD6SbWRW5SHU4pqj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049" autoAdjust="0"/>
  </p:normalViewPr>
  <p:slideViewPr>
    <p:cSldViewPr snapToGrid="0">
      <p:cViewPr varScale="1">
        <p:scale>
          <a:sx n="35" d="100"/>
          <a:sy n="35" d="100"/>
        </p:scale>
        <p:origin x="51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notesMaster" Target="notesMasters/notesMaster1.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31" Type="http://customschemas.google.com/relationships/presentationmetadata" Target="meta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1pPr>
            <a:lvl2pPr marL="914400" marR="0" lvl="1"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2pPr>
            <a:lvl3pPr marL="1371600" marR="0" lvl="2"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3pPr>
            <a:lvl4pPr marL="1828800" marR="0" lvl="3"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4pPr>
            <a:lvl5pPr marL="2286000" marR="0" lvl="4"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5pPr>
            <a:lvl6pPr marL="2743200" marR="0" lvl="5"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6pPr>
            <a:lvl7pPr marL="3200400" marR="0" lvl="6"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7pPr>
            <a:lvl8pPr marL="3657600" marR="0" lvl="7"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8pPr>
            <a:lvl9pPr marL="4114800" marR="0" lvl="8"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pp.zenhub.com/workspaces/community-5c93e02fa70b456d35b8f0ed/roadmap?invite=tru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
        <p:cNvGrpSpPr/>
        <p:nvPr/>
      </p:nvGrpSpPr>
      <p:grpSpPr>
        <a:xfrm>
          <a:off x="0" y="0"/>
          <a:ext cx="0" cy="0"/>
          <a:chOff x="0" y="0"/>
          <a:chExt cx="0" cy="0"/>
        </a:xfrm>
      </p:grpSpPr>
      <p:sp>
        <p:nvSpPr>
          <p:cNvPr id="17" name="Google Shape;17;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8" name="Google Shape;1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cap="none" dirty="0">
                <a:solidFill>
                  <a:srgbClr val="000000"/>
                </a:solidFill>
                <a:effectLst/>
                <a:latin typeface="Helvetica Neue"/>
                <a:ea typeface="Helvetica Neue"/>
                <a:cs typeface="Helvetica Neue"/>
                <a:sym typeface="Helvetica Neue"/>
              </a:rPr>
              <a:t>The Zowe roadmap content must:</a:t>
            </a:r>
            <a:endParaRPr lang="en-US" dirty="0"/>
          </a:p>
          <a:p>
            <a:r>
              <a:rPr lang="en-US" sz="2200" b="0" i="0" u="none" strike="noStrike" cap="none" dirty="0">
                <a:solidFill>
                  <a:srgbClr val="000000"/>
                </a:solidFill>
                <a:effectLst/>
                <a:latin typeface="Helvetica Neue"/>
                <a:ea typeface="Helvetica Neue"/>
                <a:cs typeface="Helvetica Neue"/>
                <a:sym typeface="Helvetica Neue"/>
              </a:rPr>
              <a:t>- map out a full year of intentions for each Zowe project</a:t>
            </a:r>
            <a:endParaRPr lang="en-US" dirty="0"/>
          </a:p>
          <a:p>
            <a:r>
              <a:rPr lang="en-US" sz="2200" b="0" i="0" u="none" strike="noStrike" cap="none" dirty="0">
                <a:solidFill>
                  <a:srgbClr val="000000"/>
                </a:solidFill>
                <a:effectLst/>
                <a:latin typeface="Helvetica Neue"/>
                <a:ea typeface="Helvetica Neue"/>
                <a:cs typeface="Helvetica Neue"/>
                <a:sym typeface="Helvetica Neue"/>
              </a:rPr>
              <a:t>- include the intentions of all Zowe projects</a:t>
            </a:r>
            <a:endParaRPr lang="en-US" dirty="0"/>
          </a:p>
          <a:p>
            <a:r>
              <a:rPr lang="en-US" sz="2200" b="0" i="0" u="none" strike="noStrike" cap="none" dirty="0">
                <a:solidFill>
                  <a:srgbClr val="000000"/>
                </a:solidFill>
                <a:effectLst/>
                <a:latin typeface="Helvetica Neue"/>
                <a:ea typeface="Helvetica Neue"/>
                <a:cs typeface="Helvetica Neue"/>
                <a:sym typeface="Helvetica Neue"/>
              </a:rPr>
              <a:t>- identify intended deliverables by quarter to align with the PI Planning cadence</a:t>
            </a:r>
            <a:endParaRPr lang="en-US" dirty="0"/>
          </a:p>
          <a:p>
            <a:r>
              <a:rPr lang="en-US" sz="2200" b="0" i="0" u="none" strike="noStrike" cap="none" dirty="0">
                <a:solidFill>
                  <a:srgbClr val="000000"/>
                </a:solidFill>
                <a:effectLst/>
                <a:latin typeface="Helvetica Neue"/>
                <a:ea typeface="Helvetica Neue"/>
                <a:cs typeface="Helvetica Neue"/>
                <a:sym typeface="Helvetica Neue"/>
              </a:rPr>
              <a:t>- be kept current, updated quarterly as an outcome of PI Planning</a:t>
            </a:r>
            <a:endParaRPr lang="en-US" dirty="0"/>
          </a:p>
          <a:p>
            <a:r>
              <a:rPr lang="en-US" sz="2200" b="0" i="0" u="none" strike="noStrike" cap="none" dirty="0">
                <a:solidFill>
                  <a:srgbClr val="000000"/>
                </a:solidFill>
                <a:effectLst/>
                <a:latin typeface="Helvetica Neue"/>
                <a:ea typeface="Helvetica Neue"/>
                <a:cs typeface="Helvetica Neue"/>
                <a:sym typeface="Helvetica Neue"/>
              </a:rPr>
              <a:t>- communicate in terms of problems to be solved, not technology to be developed</a:t>
            </a:r>
            <a:endParaRPr lang="en-US" dirty="0"/>
          </a:p>
          <a:p>
            <a:r>
              <a:rPr lang="en-US" sz="2200" b="0" i="0" u="none" strike="noStrike" cap="none" dirty="0">
                <a:solidFill>
                  <a:srgbClr val="000000"/>
                </a:solidFill>
                <a:effectLst/>
                <a:latin typeface="Helvetica Neue"/>
                <a:ea typeface="Helvetica Neue"/>
                <a:cs typeface="Helvetica Neue"/>
                <a:sym typeface="Helvetica Neue"/>
              </a:rPr>
              <a:t>- be shared publicly with the community to solicit and incorporate feedback</a:t>
            </a:r>
            <a:endParaRPr lang="en-US" dirty="0"/>
          </a:p>
          <a:p>
            <a:br>
              <a:rPr lang="en-US" dirty="0"/>
            </a:br>
            <a:endParaRPr lang="en-US" dirty="0"/>
          </a:p>
          <a:p>
            <a:r>
              <a:rPr lang="en-US" sz="2200" b="0" i="0" u="none" strike="noStrike" cap="none" dirty="0">
                <a:solidFill>
                  <a:srgbClr val="000000"/>
                </a:solidFill>
                <a:effectLst/>
                <a:latin typeface="Helvetica Neue"/>
                <a:ea typeface="Helvetica Neue"/>
                <a:cs typeface="Helvetica Neue"/>
                <a:sym typeface="Helvetica Neue"/>
              </a:rPr>
              <a:t>Each quarter, by the end of PI Planning, each of the Zowe squads will deliver the current list of their roadmap content in the format previously agreed upon and consistent across squads.</a:t>
            </a:r>
            <a:endParaRPr lang="en-US" dirty="0"/>
          </a:p>
          <a:p>
            <a:br>
              <a:rPr lang="en-US" dirty="0"/>
            </a:br>
            <a:endParaRPr lang="en-US" dirty="0"/>
          </a:p>
          <a:p>
            <a:r>
              <a:rPr lang="en-US" sz="2200" b="0" i="0" u="none" strike="noStrike" cap="none" dirty="0">
                <a:solidFill>
                  <a:srgbClr val="000000"/>
                </a:solidFill>
                <a:effectLst/>
                <a:latin typeface="Helvetica Neue"/>
                <a:ea typeface="Helvetica Neue"/>
                <a:cs typeface="Helvetica Neue"/>
                <a:sym typeface="Helvetica Neue"/>
              </a:rPr>
              <a:t>For each roadmap item included in the content, the squad will identify:</a:t>
            </a:r>
            <a:endParaRPr lang="en-US" dirty="0"/>
          </a:p>
          <a:p>
            <a:r>
              <a:rPr lang="en-US" sz="2200" b="0" i="0" u="none" strike="noStrike" cap="none" dirty="0">
                <a:solidFill>
                  <a:srgbClr val="000000"/>
                </a:solidFill>
                <a:effectLst/>
                <a:latin typeface="Helvetica Neue"/>
                <a:ea typeface="Helvetica Neue"/>
                <a:cs typeface="Helvetica Neue"/>
                <a:sym typeface="Helvetica Neue"/>
              </a:rPr>
              <a:t>- the specific Zowe component for which the content applies</a:t>
            </a:r>
            <a:endParaRPr lang="en-US" dirty="0"/>
          </a:p>
          <a:p>
            <a:r>
              <a:rPr lang="en-US" sz="2200" b="0" i="0" u="none" strike="noStrike" cap="none" dirty="0">
                <a:solidFill>
                  <a:srgbClr val="000000"/>
                </a:solidFill>
                <a:effectLst/>
                <a:latin typeface="Helvetica Neue"/>
                <a:ea typeface="Helvetica Neue"/>
                <a:cs typeface="Helvetica Neue"/>
                <a:sym typeface="Helvetica Neue"/>
              </a:rPr>
              <a:t>- the high-level theme with which the item most closely aligns</a:t>
            </a:r>
            <a:endParaRPr lang="en-US" dirty="0"/>
          </a:p>
          <a:p>
            <a:r>
              <a:rPr lang="en-US" sz="2200" b="0" i="0" u="none" strike="noStrike" cap="none" dirty="0">
                <a:solidFill>
                  <a:srgbClr val="000000"/>
                </a:solidFill>
                <a:effectLst/>
                <a:latin typeface="Helvetica Neue"/>
                <a:ea typeface="Helvetica Neue"/>
                <a:cs typeface="Helvetica Neue"/>
                <a:sym typeface="Helvetica Neue"/>
              </a:rPr>
              <a:t>- the specific problem being addressed, as concisely as possible</a:t>
            </a:r>
            <a:endParaRPr lang="en-US" dirty="0"/>
          </a:p>
          <a:p>
            <a:r>
              <a:rPr lang="en-US" sz="2200" b="0" i="0" u="none" strike="noStrike" cap="none" dirty="0">
                <a:solidFill>
                  <a:srgbClr val="000000"/>
                </a:solidFill>
                <a:effectLst/>
                <a:latin typeface="Helvetica Neue"/>
                <a:ea typeface="Helvetica Neue"/>
                <a:cs typeface="Helvetica Neue"/>
                <a:sym typeface="Helvetica Neue"/>
              </a:rPr>
              <a:t>- the calendar quarter in which the work is intended to begin</a:t>
            </a:r>
            <a:endParaRPr lang="en-US" dirty="0"/>
          </a:p>
          <a:p>
            <a:r>
              <a:rPr lang="en-US" sz="2200" b="0" i="0" u="none" strike="noStrike" cap="none" dirty="0">
                <a:solidFill>
                  <a:srgbClr val="000000"/>
                </a:solidFill>
                <a:effectLst/>
                <a:latin typeface="Helvetica Neue"/>
                <a:ea typeface="Helvetica Neue"/>
                <a:cs typeface="Helvetica Neue"/>
                <a:sym typeface="Helvetica Neue"/>
              </a:rPr>
              <a:t>- the calendar quarter in which the item will be delivered</a:t>
            </a:r>
            <a:endParaRPr lang="en-US" dirty="0"/>
          </a:p>
          <a:p>
            <a:br>
              <a:rPr lang="en-US" dirty="0"/>
            </a:br>
            <a:endParaRPr lang="en-US" dirty="0"/>
          </a:p>
          <a:p>
            <a:r>
              <a:rPr lang="en-US" sz="2200" b="0" i="1" u="none" strike="noStrike" cap="none" dirty="0">
                <a:solidFill>
                  <a:srgbClr val="000000"/>
                </a:solidFill>
                <a:effectLst/>
                <a:latin typeface="Helvetica Neue"/>
                <a:ea typeface="Helvetica Neue"/>
                <a:cs typeface="Helvetica Neue"/>
                <a:sym typeface="Helvetica Neue"/>
              </a:rPr>
              <a:t> Note - A template will be provided to facilitate the process of entering this information consistently.</a:t>
            </a:r>
            <a:endParaRPr lang="en-US" dirty="0"/>
          </a:p>
          <a:p>
            <a:br>
              <a:rPr lang="en-US" dirty="0"/>
            </a:br>
            <a:endParaRPr lang="en-US" dirty="0"/>
          </a:p>
          <a:p>
            <a:r>
              <a:rPr lang="en-US" sz="2200" b="1" i="0" u="none" strike="noStrike" cap="none" dirty="0">
                <a:solidFill>
                  <a:srgbClr val="000000"/>
                </a:solidFill>
                <a:effectLst/>
                <a:latin typeface="Helvetica Neue"/>
                <a:ea typeface="Helvetica Neue"/>
                <a:cs typeface="Helvetica Neue"/>
                <a:sym typeface="Helvetica Neue"/>
              </a:rPr>
              <a:t>Example </a:t>
            </a:r>
            <a:endParaRPr lang="en-US" dirty="0"/>
          </a:p>
          <a:p>
            <a:r>
              <a:rPr lang="en-US" sz="2200" b="0" i="0" u="none" strike="noStrike" cap="none" dirty="0">
                <a:solidFill>
                  <a:srgbClr val="000000"/>
                </a:solidFill>
                <a:effectLst/>
                <a:latin typeface="Helvetica Neue"/>
                <a:ea typeface="Helvetica Neue"/>
                <a:cs typeface="Helvetica Neue"/>
                <a:sym typeface="Helvetica Neue"/>
              </a:rPr>
              <a:t>This is an example how API ML one could look like in </a:t>
            </a:r>
            <a:r>
              <a:rPr lang="en-US" sz="2200" b="0" i="0" u="none" strike="noStrike" cap="none" dirty="0" err="1">
                <a:solidFill>
                  <a:srgbClr val="000000"/>
                </a:solidFill>
                <a:effectLst/>
                <a:latin typeface="Helvetica Neue"/>
                <a:ea typeface="Helvetica Neue"/>
                <a:cs typeface="Helvetica Neue"/>
                <a:sym typeface="Helvetica Neue"/>
              </a:rPr>
              <a:t>Zenhub</a:t>
            </a:r>
            <a:r>
              <a:rPr lang="en-US" sz="2200" b="0" i="0" u="none" strike="noStrike" cap="none" dirty="0">
                <a:solidFill>
                  <a:srgbClr val="000000"/>
                </a:solidFill>
                <a:effectLst/>
                <a:latin typeface="Helvetica Neue"/>
                <a:ea typeface="Helvetica Neue"/>
                <a:cs typeface="Helvetica Neue"/>
                <a:sym typeface="Helvetica Neue"/>
              </a:rPr>
              <a:t> with addition of few other items from the general Zowe:</a:t>
            </a:r>
            <a:endParaRPr lang="en-US" dirty="0"/>
          </a:p>
          <a:p>
            <a:r>
              <a:rPr lang="en-US" sz="2200" b="0" i="0" u="none" strike="noStrike" cap="none" dirty="0">
                <a:solidFill>
                  <a:srgbClr val="000000"/>
                </a:solidFill>
                <a:effectLst/>
                <a:latin typeface="Helvetica Neue"/>
                <a:ea typeface="Helvetica Neue"/>
                <a:cs typeface="Helvetica Neue"/>
                <a:sym typeface="Helvetica Neue"/>
                <a:hlinkClick r:id="rId3"/>
              </a:rPr>
              <a:t>https://app.zenhub.com/workspaces/community-5c93e02fa70b456d35b8f0ed/roadmap?invite=true</a:t>
            </a:r>
            <a:r>
              <a:rPr lang="en-US" sz="2200" b="0" i="0" u="none" strike="noStrike" cap="none" dirty="0">
                <a:solidFill>
                  <a:srgbClr val="000000"/>
                </a:solidFill>
                <a:effectLst/>
                <a:latin typeface="Helvetica Neue"/>
                <a:ea typeface="Helvetica Neue"/>
                <a:cs typeface="Helvetica Neue"/>
                <a:sym typeface="Helvetica Neue"/>
              </a:rPr>
              <a:t> </a:t>
            </a:r>
            <a:endParaRPr lang="en-US" dirty="0"/>
          </a:p>
          <a:p>
            <a:endParaRPr lang="en-US" dirty="0"/>
          </a:p>
        </p:txBody>
      </p:sp>
    </p:spTree>
    <p:extLst>
      <p:ext uri="{BB962C8B-B14F-4D97-AF65-F5344CB8AC3E}">
        <p14:creationId xmlns:p14="http://schemas.microsoft.com/office/powerpoint/2010/main" val="1164398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7" name="Google Shape;137;p9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SzPts val="1400"/>
              <a:buNone/>
            </a:pPr>
            <a:endParaRPr dirty="0">
              <a:solidFill>
                <a:schemeClr val="dk1"/>
              </a:solidFill>
            </a:endParaRPr>
          </a:p>
          <a:p>
            <a:pPr marL="457200" marR="0" lvl="0" indent="-228600" algn="l" rtl="0">
              <a:lnSpc>
                <a:spcPct val="117999"/>
              </a:lnSpc>
              <a:spcBef>
                <a:spcPts val="0"/>
              </a:spcBef>
              <a:spcAft>
                <a:spcPts val="0"/>
              </a:spcAft>
              <a:buSzPts val="1400"/>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14</a:t>
            </a:fld>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Group Name / DOC ID / Month XX, 2021 / © 2021 IBM Corporation</a:t>
            </a:r>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20282412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4" name="Google Shape;154;p9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17999"/>
              </a:lnSpc>
              <a:spcBef>
                <a:spcPts val="0"/>
              </a:spcBef>
              <a:spcAft>
                <a:spcPts val="0"/>
              </a:spcAft>
              <a:buSzPts val="1400"/>
              <a:buNone/>
            </a:pPr>
            <a:r>
              <a:rPr lang="en-US"/>
              <a:t>Questions?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8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dirty="0"/>
              <a:t>Rose Updated this, what do you think?</a:t>
            </a:r>
            <a:endParaRPr dirty="0"/>
          </a:p>
        </p:txBody>
      </p:sp>
      <p:sp>
        <p:nvSpPr>
          <p:cNvPr id="25" name="Google Shape;25;p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Google Shape;36;p8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dirty="0"/>
              <a:t>What’s new and interesting</a:t>
            </a:r>
            <a:r>
              <a:rPr lang="en-US" baseline="0" dirty="0"/>
              <a:t> about the metrics?</a:t>
            </a:r>
          </a:p>
          <a:p>
            <a:pPr marL="0" lvl="0" indent="0" algn="l" rtl="0">
              <a:lnSpc>
                <a:spcPct val="117999"/>
              </a:lnSpc>
              <a:spcBef>
                <a:spcPts val="0"/>
              </a:spcBef>
              <a:spcAft>
                <a:spcPts val="0"/>
              </a:spcAft>
              <a:buSzPts val="1400"/>
              <a:buNone/>
            </a:pPr>
            <a:endParaRPr lang="en-US" baseline="0" dirty="0"/>
          </a:p>
          <a:p>
            <a:pPr marL="0" lvl="0" indent="0" algn="l" rtl="0">
              <a:lnSpc>
                <a:spcPct val="117999"/>
              </a:lnSpc>
              <a:spcBef>
                <a:spcPts val="0"/>
              </a:spcBef>
              <a:spcAft>
                <a:spcPts val="0"/>
              </a:spcAft>
              <a:buSzPts val="1400"/>
              <a:buNone/>
            </a:pPr>
            <a:r>
              <a:rPr lang="en-US" baseline="0" dirty="0"/>
              <a:t>Q-over-Q:  Last quarter vs. this quarter</a:t>
            </a:r>
          </a:p>
          <a:p>
            <a:pPr marL="0" lvl="0" indent="0" algn="l" rtl="0">
              <a:lnSpc>
                <a:spcPct val="117999"/>
              </a:lnSpc>
              <a:spcBef>
                <a:spcPts val="0"/>
              </a:spcBef>
              <a:spcAft>
                <a:spcPts val="0"/>
              </a:spcAft>
              <a:buSzPts val="1400"/>
              <a:buNone/>
            </a:pPr>
            <a:r>
              <a:rPr lang="en-US" baseline="0" dirty="0"/>
              <a:t>CLI:  11% / 12%</a:t>
            </a:r>
          </a:p>
          <a:p>
            <a:pPr marL="0" lvl="0" indent="0" algn="l" rtl="0">
              <a:lnSpc>
                <a:spcPct val="117999"/>
              </a:lnSpc>
              <a:spcBef>
                <a:spcPts val="0"/>
              </a:spcBef>
              <a:spcAft>
                <a:spcPts val="0"/>
              </a:spcAft>
              <a:buSzPts val="1400"/>
              <a:buNone/>
            </a:pPr>
            <a:r>
              <a:rPr lang="en-US" baseline="0" dirty="0"/>
              <a:t>Explorer:  12% / 13%</a:t>
            </a:r>
          </a:p>
          <a:p>
            <a:pPr marL="0" lvl="0" indent="0" algn="l" rtl="0">
              <a:lnSpc>
                <a:spcPct val="117999"/>
              </a:lnSpc>
              <a:spcBef>
                <a:spcPts val="0"/>
              </a:spcBef>
              <a:spcAft>
                <a:spcPts val="0"/>
              </a:spcAft>
              <a:buSzPts val="1400"/>
              <a:buNone/>
            </a:pPr>
            <a:r>
              <a:rPr lang="en-US" baseline="0" dirty="0"/>
              <a:t>Server:  8% / 7%</a:t>
            </a:r>
          </a:p>
          <a:p>
            <a:pPr marL="0" lvl="0" indent="0" algn="l" rtl="0">
              <a:lnSpc>
                <a:spcPct val="117999"/>
              </a:lnSpc>
              <a:spcBef>
                <a:spcPts val="0"/>
              </a:spcBef>
              <a:spcAft>
                <a:spcPts val="0"/>
              </a:spcAft>
              <a:buSzPts val="1400"/>
              <a:buNone/>
            </a:pPr>
            <a:endParaRPr lang="en-US" baseline="0" dirty="0"/>
          </a:p>
          <a:p>
            <a:pPr marL="0" lvl="0" indent="0" algn="l" rtl="0">
              <a:lnSpc>
                <a:spcPct val="117999"/>
              </a:lnSpc>
              <a:spcBef>
                <a:spcPts val="0"/>
              </a:spcBef>
              <a:spcAft>
                <a:spcPts val="0"/>
              </a:spcAft>
              <a:buSzPts val="1400"/>
              <a:buNone/>
            </a:pPr>
            <a:r>
              <a:rPr lang="en-US" baseline="0" dirty="0" err="1"/>
              <a:t>Github</a:t>
            </a:r>
            <a:r>
              <a:rPr lang="en-US" baseline="0" dirty="0"/>
              <a:t> contributors:  8% / 6%</a:t>
            </a:r>
          </a:p>
          <a:p>
            <a:pPr marL="0" lvl="0" indent="0" algn="l" rtl="0">
              <a:lnSpc>
                <a:spcPct val="117999"/>
              </a:lnSpc>
              <a:spcBef>
                <a:spcPts val="0"/>
              </a:spcBef>
              <a:spcAft>
                <a:spcPts val="0"/>
              </a:spcAft>
              <a:buSzPts val="1400"/>
              <a:buNone/>
            </a:pPr>
            <a:endParaRPr lang="en-US" baseline="0" dirty="0"/>
          </a:p>
          <a:p>
            <a:pPr marL="0" lvl="0" indent="0" algn="l" rtl="0">
              <a:lnSpc>
                <a:spcPct val="117999"/>
              </a:lnSpc>
              <a:spcBef>
                <a:spcPts val="0"/>
              </a:spcBef>
              <a:spcAft>
                <a:spcPts val="0"/>
              </a:spcAft>
              <a:buSzPts val="1400"/>
              <a:buNone/>
            </a:pPr>
            <a:r>
              <a:rPr lang="en-US" baseline="0" dirty="0"/>
              <a:t>V2 conformance:  34 / 42</a:t>
            </a:r>
            <a:endParaRPr dirty="0"/>
          </a:p>
        </p:txBody>
      </p:sp>
      <p:sp>
        <p:nvSpPr>
          <p:cNvPr id="37" name="Google Shape;37;p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Google Shape;36;p8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dirty="0"/>
              <a:t>Observations</a:t>
            </a:r>
            <a:r>
              <a:rPr lang="en-US" baseline="0" dirty="0"/>
              <a:t> (General):  we are receiving feedback!  Low, but we’re hoping to grow!</a:t>
            </a:r>
            <a:endParaRPr lang="en-US" dirty="0"/>
          </a:p>
          <a:p>
            <a:pPr marL="0" lvl="0" indent="0" algn="l" rtl="0">
              <a:lnSpc>
                <a:spcPct val="117999"/>
              </a:lnSpc>
              <a:spcBef>
                <a:spcPts val="0"/>
              </a:spcBef>
              <a:spcAft>
                <a:spcPts val="0"/>
              </a:spcAft>
              <a:buSzPts val="1400"/>
              <a:buNone/>
            </a:pPr>
            <a:endParaRPr lang="en-US" dirty="0"/>
          </a:p>
          <a:p>
            <a:pPr marL="0" lvl="0" indent="0" algn="l" rtl="0">
              <a:lnSpc>
                <a:spcPct val="117999"/>
              </a:lnSpc>
              <a:spcBef>
                <a:spcPts val="0"/>
              </a:spcBef>
              <a:spcAft>
                <a:spcPts val="0"/>
              </a:spcAft>
              <a:buSzPts val="1400"/>
              <a:buNone/>
            </a:pPr>
            <a:r>
              <a:rPr lang="en-US" dirty="0"/>
              <a:t>Zowe.org</a:t>
            </a:r>
            <a:r>
              <a:rPr lang="en-US" baseline="0" dirty="0"/>
              <a:t> / indications  we have a viable platform for communication?  Maybe?</a:t>
            </a:r>
          </a:p>
          <a:p>
            <a:pPr marL="0" lvl="0" indent="0" algn="l" rtl="0">
              <a:lnSpc>
                <a:spcPct val="117999"/>
              </a:lnSpc>
              <a:spcBef>
                <a:spcPts val="0"/>
              </a:spcBef>
              <a:spcAft>
                <a:spcPts val="0"/>
              </a:spcAft>
              <a:buSzPts val="1400"/>
              <a:buNone/>
            </a:pPr>
            <a:r>
              <a:rPr lang="en-US" baseline="0" dirty="0"/>
              <a:t>Visitors have embraced v2 (already installed) / Zowe CLI driving V2?  Clues to how we drive V2 adoption?</a:t>
            </a:r>
            <a:endParaRPr lang="en-US" dirty="0"/>
          </a:p>
          <a:p>
            <a:pPr marL="0" lvl="0" indent="0" algn="l" rtl="0">
              <a:lnSpc>
                <a:spcPct val="117999"/>
              </a:lnSpc>
              <a:spcBef>
                <a:spcPts val="0"/>
              </a:spcBef>
              <a:spcAft>
                <a:spcPts val="0"/>
              </a:spcAft>
              <a:buSzPts val="1400"/>
              <a:buNone/>
            </a:pPr>
            <a:endParaRPr lang="en-US" dirty="0"/>
          </a:p>
          <a:p>
            <a:pPr marL="0" lvl="0" indent="0" algn="l" rtl="0">
              <a:lnSpc>
                <a:spcPct val="117999"/>
              </a:lnSpc>
              <a:spcBef>
                <a:spcPts val="0"/>
              </a:spcBef>
              <a:spcAft>
                <a:spcPts val="0"/>
              </a:spcAft>
              <a:buSzPts val="1400"/>
              <a:buNone/>
            </a:pPr>
            <a:r>
              <a:rPr lang="en-US" dirty="0"/>
              <a:t>Q1:  Other (5)</a:t>
            </a:r>
          </a:p>
          <a:p>
            <a:pPr marL="342900" lvl="0" indent="-342900" algn="l" rtl="0">
              <a:lnSpc>
                <a:spcPct val="117999"/>
              </a:lnSpc>
              <a:spcBef>
                <a:spcPts val="0"/>
              </a:spcBef>
              <a:spcAft>
                <a:spcPts val="0"/>
              </a:spcAft>
              <a:buSzPts val="1400"/>
              <a:buFont typeface="Arial" panose="020B0604020202020204" pitchFamily="34" charset="0"/>
              <a:buChar char="•"/>
            </a:pPr>
            <a:r>
              <a:rPr lang="en-US" dirty="0"/>
              <a:t>IBM (1)</a:t>
            </a:r>
          </a:p>
          <a:p>
            <a:pPr marL="342900" lvl="0" indent="-342900" algn="l" rtl="0">
              <a:lnSpc>
                <a:spcPct val="117999"/>
              </a:lnSpc>
              <a:spcBef>
                <a:spcPts val="0"/>
              </a:spcBef>
              <a:spcAft>
                <a:spcPts val="0"/>
              </a:spcAft>
              <a:buSzPts val="1400"/>
              <a:buFont typeface="Arial" panose="020B0604020202020204" pitchFamily="34" charset="0"/>
              <a:buChar char="•"/>
            </a:pPr>
            <a:r>
              <a:rPr lang="en-US" dirty="0"/>
              <a:t>Zowe Developer (2)</a:t>
            </a:r>
          </a:p>
          <a:p>
            <a:pPr marL="342900" lvl="0" indent="-342900" algn="l" rtl="0">
              <a:lnSpc>
                <a:spcPct val="117999"/>
              </a:lnSpc>
              <a:spcBef>
                <a:spcPts val="0"/>
              </a:spcBef>
              <a:spcAft>
                <a:spcPts val="0"/>
              </a:spcAft>
              <a:buSzPts val="1400"/>
              <a:buFont typeface="Arial" panose="020B0604020202020204" pitchFamily="34" charset="0"/>
              <a:buChar char="•"/>
            </a:pPr>
            <a:r>
              <a:rPr lang="en-US" dirty="0" err="1"/>
              <a:t>Zxplore</a:t>
            </a:r>
            <a:r>
              <a:rPr lang="en-US" baseline="0" dirty="0"/>
              <a:t> (1)</a:t>
            </a:r>
          </a:p>
          <a:p>
            <a:pPr marL="342900" lvl="0" indent="-342900" algn="l" rtl="0">
              <a:lnSpc>
                <a:spcPct val="117999"/>
              </a:lnSpc>
              <a:spcBef>
                <a:spcPts val="0"/>
              </a:spcBef>
              <a:spcAft>
                <a:spcPts val="0"/>
              </a:spcAft>
              <a:buSzPts val="1400"/>
              <a:buFont typeface="Arial" panose="020B0604020202020204" pitchFamily="34" charset="0"/>
              <a:buChar char="•"/>
            </a:pPr>
            <a:r>
              <a:rPr lang="en-US" baseline="0" dirty="0"/>
              <a:t>Virtual Training (1)</a:t>
            </a:r>
            <a:endParaRPr lang="en-US" dirty="0"/>
          </a:p>
          <a:p>
            <a:pPr marL="0" lvl="0" indent="0" algn="l" rtl="0">
              <a:lnSpc>
                <a:spcPct val="117999"/>
              </a:lnSpc>
              <a:spcBef>
                <a:spcPts val="0"/>
              </a:spcBef>
              <a:spcAft>
                <a:spcPts val="0"/>
              </a:spcAft>
              <a:buSzPts val="1400"/>
              <a:buNone/>
            </a:pPr>
            <a:endParaRPr lang="en-US" dirty="0"/>
          </a:p>
          <a:p>
            <a:pPr marL="0" lvl="0" indent="0" algn="l" rtl="0">
              <a:lnSpc>
                <a:spcPct val="117999"/>
              </a:lnSpc>
              <a:spcBef>
                <a:spcPts val="0"/>
              </a:spcBef>
              <a:spcAft>
                <a:spcPts val="0"/>
              </a:spcAft>
              <a:buSzPts val="1400"/>
              <a:buNone/>
            </a:pPr>
            <a:endParaRPr lang="en-US" dirty="0"/>
          </a:p>
          <a:p>
            <a:pPr marL="0" lvl="0" indent="0" algn="l" rtl="0">
              <a:lnSpc>
                <a:spcPct val="117999"/>
              </a:lnSpc>
              <a:spcBef>
                <a:spcPts val="0"/>
              </a:spcBef>
              <a:spcAft>
                <a:spcPts val="0"/>
              </a:spcAft>
              <a:buSzPts val="1400"/>
              <a:buNone/>
            </a:pPr>
            <a:r>
              <a:rPr lang="en-US" dirty="0"/>
              <a:t>Q2:  Other (2)</a:t>
            </a:r>
          </a:p>
          <a:p>
            <a:pPr marL="342900" lvl="0" indent="-342900" algn="l" rtl="0">
              <a:lnSpc>
                <a:spcPct val="117999"/>
              </a:lnSpc>
              <a:spcBef>
                <a:spcPts val="0"/>
              </a:spcBef>
              <a:spcAft>
                <a:spcPts val="0"/>
              </a:spcAft>
              <a:buSzPts val="1400"/>
              <a:buFont typeface="Arial" panose="020B0604020202020204" pitchFamily="34" charset="0"/>
              <a:buChar char="•"/>
            </a:pPr>
            <a:r>
              <a:rPr lang="en-US" sz="2200" b="0" i="0" u="none" strike="noStrike" cap="none" dirty="0">
                <a:solidFill>
                  <a:srgbClr val="000000"/>
                </a:solidFill>
                <a:effectLst/>
                <a:latin typeface="Helvetica Neue"/>
                <a:ea typeface="Helvetica Neue"/>
                <a:cs typeface="Helvetica Neue"/>
                <a:sym typeface="Helvetica Neue"/>
              </a:rPr>
              <a:t>Just learned Zowe available for </a:t>
            </a:r>
            <a:r>
              <a:rPr lang="en-US" sz="2200" b="0" i="0" u="none" strike="noStrike" cap="none" dirty="0" err="1">
                <a:solidFill>
                  <a:srgbClr val="000000"/>
                </a:solidFill>
                <a:effectLst/>
                <a:latin typeface="Helvetica Neue"/>
                <a:ea typeface="Helvetica Neue"/>
                <a:cs typeface="Helvetica Neue"/>
                <a:sym typeface="Helvetica Neue"/>
              </a:rPr>
              <a:t>macOS</a:t>
            </a:r>
            <a:r>
              <a:rPr lang="en-US" sz="2200" b="0" i="0" u="none" strike="noStrike" cap="none" dirty="0">
                <a:solidFill>
                  <a:srgbClr val="000000"/>
                </a:solidFill>
                <a:effectLst/>
                <a:latin typeface="Helvetica Neue"/>
                <a:ea typeface="Helvetica Neue"/>
                <a:cs typeface="Helvetica Neue"/>
                <a:sym typeface="Helvetica Neue"/>
              </a:rPr>
              <a:t>.</a:t>
            </a:r>
          </a:p>
          <a:p>
            <a:pPr marL="342900" lvl="0" indent="-342900" algn="l" rtl="0">
              <a:lnSpc>
                <a:spcPct val="117999"/>
              </a:lnSpc>
              <a:spcBef>
                <a:spcPts val="0"/>
              </a:spcBef>
              <a:spcAft>
                <a:spcPts val="0"/>
              </a:spcAft>
              <a:buSzPts val="1400"/>
              <a:buFont typeface="Arial" panose="020B0604020202020204" pitchFamily="34" charset="0"/>
              <a:buChar char="•"/>
            </a:pPr>
            <a:r>
              <a:rPr lang="en-US" sz="2200" b="0" i="0" u="none" strike="noStrike" cap="none" dirty="0">
                <a:solidFill>
                  <a:srgbClr val="000000"/>
                </a:solidFill>
                <a:effectLst/>
                <a:latin typeface="Helvetica Neue"/>
                <a:ea typeface="Helvetica Neue"/>
                <a:cs typeface="Helvetica Neue"/>
                <a:sym typeface="Helvetica Neue"/>
              </a:rPr>
              <a:t>User, not administrator</a:t>
            </a:r>
          </a:p>
          <a:p>
            <a:pPr marL="342900" lvl="0" indent="-342900" algn="l" rtl="0">
              <a:lnSpc>
                <a:spcPct val="117999"/>
              </a:lnSpc>
              <a:spcBef>
                <a:spcPts val="0"/>
              </a:spcBef>
              <a:spcAft>
                <a:spcPts val="0"/>
              </a:spcAft>
              <a:buSzPts val="1400"/>
              <a:buFont typeface="Arial" panose="020B0604020202020204" pitchFamily="34" charset="0"/>
              <a:buChar char="•"/>
            </a:pPr>
            <a:endParaRPr lang="en-US" sz="2200" b="0" i="0" u="none" strike="noStrike" cap="none" dirty="0">
              <a:solidFill>
                <a:srgbClr val="000000"/>
              </a:solidFill>
              <a:effectLst/>
              <a:latin typeface="Helvetica Neue"/>
              <a:sym typeface="Helvetica Neue"/>
            </a:endParaRPr>
          </a:p>
          <a:p>
            <a:pPr marL="0" lvl="0" indent="0" algn="l" rtl="0">
              <a:lnSpc>
                <a:spcPct val="117999"/>
              </a:lnSpc>
              <a:spcBef>
                <a:spcPts val="0"/>
              </a:spcBef>
              <a:spcAft>
                <a:spcPts val="0"/>
              </a:spcAft>
              <a:buSzPts val="1400"/>
              <a:buFont typeface="Arial" panose="020B0604020202020204" pitchFamily="34" charset="0"/>
              <a:buNone/>
            </a:pPr>
            <a:r>
              <a:rPr lang="en-US" sz="2200" b="0" i="0" u="none" strike="noStrike" cap="none" dirty="0">
                <a:solidFill>
                  <a:srgbClr val="000000"/>
                </a:solidFill>
                <a:effectLst/>
                <a:latin typeface="Helvetica Neue"/>
                <a:sym typeface="Helvetica Neue"/>
              </a:rPr>
              <a:t>Q3: Other (1)</a:t>
            </a:r>
          </a:p>
          <a:p>
            <a:pPr marL="342900" lvl="0" indent="-342900" algn="l" rtl="0">
              <a:lnSpc>
                <a:spcPct val="117999"/>
              </a:lnSpc>
              <a:spcBef>
                <a:spcPts val="0"/>
              </a:spcBef>
              <a:spcAft>
                <a:spcPts val="0"/>
              </a:spcAft>
              <a:buSzPts val="1400"/>
              <a:buFont typeface="Arial" panose="020B0604020202020204" pitchFamily="34" charset="0"/>
              <a:buChar char="•"/>
            </a:pPr>
            <a:r>
              <a:rPr lang="en-US" sz="2200" b="0" i="0" u="none" strike="noStrike" cap="none" dirty="0">
                <a:solidFill>
                  <a:srgbClr val="000000"/>
                </a:solidFill>
                <a:effectLst/>
                <a:latin typeface="Helvetica Neue"/>
                <a:ea typeface="Helvetica Neue"/>
                <a:cs typeface="Helvetica Neue"/>
                <a:sym typeface="Helvetica Neue"/>
              </a:rPr>
              <a:t>Zowe </a:t>
            </a:r>
            <a:r>
              <a:rPr lang="en-US" sz="2200" b="0" i="0" u="none" strike="noStrike" cap="none" dirty="0" err="1">
                <a:solidFill>
                  <a:srgbClr val="000000"/>
                </a:solidFill>
                <a:effectLst/>
                <a:latin typeface="Helvetica Neue"/>
                <a:ea typeface="Helvetica Neue"/>
                <a:cs typeface="Helvetica Neue"/>
                <a:sym typeface="Helvetica Neue"/>
              </a:rPr>
              <a:t>NodeJS</a:t>
            </a:r>
            <a:r>
              <a:rPr lang="en-US" sz="2200" b="0" i="0" u="none" strike="noStrike" cap="none" dirty="0">
                <a:solidFill>
                  <a:srgbClr val="000000"/>
                </a:solidFill>
                <a:effectLst/>
                <a:latin typeface="Helvetica Neue"/>
                <a:ea typeface="Helvetica Neue"/>
                <a:cs typeface="Helvetica Neue"/>
                <a:sym typeface="Helvetica Neue"/>
              </a:rPr>
              <a:t> SDK, Zowe Python SDK</a:t>
            </a:r>
            <a:endParaRPr dirty="0"/>
          </a:p>
        </p:txBody>
      </p:sp>
      <p:sp>
        <p:nvSpPr>
          <p:cNvPr id="37" name="Google Shape;37;p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201483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Google Shape;36;p8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dirty="0"/>
              <a:t>Observations:</a:t>
            </a:r>
          </a:p>
          <a:p>
            <a:pPr marL="0" lvl="0" indent="0" algn="l" rtl="0">
              <a:lnSpc>
                <a:spcPct val="117999"/>
              </a:lnSpc>
              <a:spcBef>
                <a:spcPts val="0"/>
              </a:spcBef>
              <a:spcAft>
                <a:spcPts val="0"/>
              </a:spcAft>
              <a:buSzPts val="1400"/>
              <a:buNone/>
            </a:pPr>
            <a:r>
              <a:rPr lang="en-US" dirty="0"/>
              <a:t>Small sample</a:t>
            </a:r>
            <a:r>
              <a:rPr lang="en-US" baseline="0" dirty="0"/>
              <a:t> size (6):  &gt;50% see 4 motivating use cases for adoption Zowe Chat!</a:t>
            </a:r>
            <a:endParaRPr lang="en-US" dirty="0"/>
          </a:p>
          <a:p>
            <a:pPr marL="0" lvl="0" indent="0" algn="l" rtl="0">
              <a:lnSpc>
                <a:spcPct val="117999"/>
              </a:lnSpc>
              <a:spcBef>
                <a:spcPts val="0"/>
              </a:spcBef>
              <a:spcAft>
                <a:spcPts val="0"/>
              </a:spcAft>
              <a:buSzPts val="1400"/>
              <a:buNone/>
            </a:pPr>
            <a:endParaRPr lang="en-US" dirty="0"/>
          </a:p>
          <a:p>
            <a:pPr marL="0" lvl="0" indent="0" algn="l" rtl="0">
              <a:lnSpc>
                <a:spcPct val="117999"/>
              </a:lnSpc>
              <a:spcBef>
                <a:spcPts val="0"/>
              </a:spcBef>
              <a:spcAft>
                <a:spcPts val="0"/>
              </a:spcAft>
              <a:buSzPts val="1400"/>
              <a:buNone/>
            </a:pPr>
            <a:endParaRPr lang="en-US" dirty="0"/>
          </a:p>
          <a:p>
            <a:pPr marL="0" lvl="0" indent="0" algn="l" rtl="0">
              <a:lnSpc>
                <a:spcPct val="117999"/>
              </a:lnSpc>
              <a:spcBef>
                <a:spcPts val="0"/>
              </a:spcBef>
              <a:spcAft>
                <a:spcPts val="0"/>
              </a:spcAft>
              <a:buSzPts val="1400"/>
              <a:buNone/>
            </a:pPr>
            <a:r>
              <a:rPr lang="en-US" dirty="0"/>
              <a:t>Other (1)</a:t>
            </a:r>
          </a:p>
          <a:p>
            <a:pPr marL="342900" lvl="0" indent="-342900" algn="l" rtl="0">
              <a:lnSpc>
                <a:spcPct val="117999"/>
              </a:lnSpc>
              <a:spcBef>
                <a:spcPts val="0"/>
              </a:spcBef>
              <a:spcAft>
                <a:spcPts val="0"/>
              </a:spcAft>
              <a:buSzPts val="1400"/>
              <a:buFont typeface="Arial" panose="020B0604020202020204" pitchFamily="34" charset="0"/>
              <a:buChar char="•"/>
            </a:pPr>
            <a:r>
              <a:rPr lang="en-US" sz="2200" b="0" i="0" u="none" strike="noStrike" cap="none" dirty="0">
                <a:solidFill>
                  <a:srgbClr val="000000"/>
                </a:solidFill>
                <a:effectLst/>
                <a:latin typeface="Helvetica Neue"/>
                <a:ea typeface="Helvetica Neue"/>
                <a:cs typeface="Helvetica Neue"/>
                <a:sym typeface="Helvetica Neue"/>
              </a:rPr>
              <a:t>This is a test</a:t>
            </a:r>
            <a:endParaRPr dirty="0"/>
          </a:p>
        </p:txBody>
      </p:sp>
      <p:sp>
        <p:nvSpPr>
          <p:cNvPr id="37" name="Google Shape;37;p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4217165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8" name="Google Shape;98;p8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 </a:t>
            </a:r>
            <a:endParaRPr dirty="0"/>
          </a:p>
          <a:p>
            <a:pPr marL="0" lvl="0" indent="0" algn="l" rtl="0">
              <a:lnSpc>
                <a:spcPct val="100000"/>
              </a:lnSpc>
              <a:spcBef>
                <a:spcPts val="0"/>
              </a:spcBef>
              <a:spcAft>
                <a:spcPts val="0"/>
              </a:spcAft>
              <a:buSzPts val="1400"/>
              <a:buFontTx/>
              <a:buNone/>
            </a:pPr>
            <a:r>
              <a:rPr lang="en-US" baseline="0" dirty="0"/>
              <a:t>Comments &amp; Concerns:</a:t>
            </a:r>
          </a:p>
          <a:p>
            <a:pPr marL="342900" lvl="0" indent="-342900" algn="l" rtl="0">
              <a:lnSpc>
                <a:spcPct val="100000"/>
              </a:lnSpc>
              <a:spcBef>
                <a:spcPts val="0"/>
              </a:spcBef>
              <a:spcAft>
                <a:spcPts val="0"/>
              </a:spcAft>
              <a:buSzPts val="1400"/>
              <a:buFontTx/>
              <a:buChar char="-"/>
            </a:pPr>
            <a:r>
              <a:rPr lang="en-US" baseline="0" dirty="0"/>
              <a:t>Provided a template for the squads / Roadmap last planning</a:t>
            </a:r>
          </a:p>
          <a:p>
            <a:pPr marL="342900" lvl="0" indent="-342900" algn="l" rtl="0">
              <a:lnSpc>
                <a:spcPct val="100000"/>
              </a:lnSpc>
              <a:spcBef>
                <a:spcPts val="0"/>
              </a:spcBef>
              <a:spcAft>
                <a:spcPts val="0"/>
              </a:spcAft>
              <a:buSzPts val="1400"/>
              <a:buFontTx/>
              <a:buChar char="-"/>
            </a:pPr>
            <a:r>
              <a:rPr lang="en-US" baseline="0" dirty="0"/>
              <a:t>Introduced a 1</a:t>
            </a:r>
            <a:r>
              <a:rPr lang="en-US" baseline="30000" dirty="0"/>
              <a:t>st</a:t>
            </a:r>
            <a:r>
              <a:rPr lang="en-US" baseline="0" dirty="0"/>
              <a:t> pass at roadmap, presented at 9/28 quarterly webinar</a:t>
            </a:r>
          </a:p>
          <a:p>
            <a:pPr marL="342900" lvl="0" indent="-342900" algn="l" rtl="0">
              <a:lnSpc>
                <a:spcPct val="100000"/>
              </a:lnSpc>
              <a:spcBef>
                <a:spcPts val="0"/>
              </a:spcBef>
              <a:spcAft>
                <a:spcPts val="0"/>
              </a:spcAft>
              <a:buSzPts val="1400"/>
              <a:buFontTx/>
              <a:buChar char="-"/>
            </a:pPr>
            <a:r>
              <a:rPr lang="en-US" baseline="0" dirty="0"/>
              <a:t>Zowe Security; continue to discuss new policies and vendor practices and identify potential gaps / delivered blogs – OMP session highlighting Security</a:t>
            </a:r>
          </a:p>
          <a:p>
            <a:pPr marL="342900" lvl="0" indent="-342900" algn="l" rtl="0">
              <a:lnSpc>
                <a:spcPct val="100000"/>
              </a:lnSpc>
              <a:spcBef>
                <a:spcPts val="0"/>
              </a:spcBef>
              <a:spcAft>
                <a:spcPts val="0"/>
              </a:spcAft>
              <a:buSzPts val="1400"/>
              <a:buFontTx/>
              <a:buChar char="-"/>
            </a:pPr>
            <a:r>
              <a:rPr lang="en-US" baseline="0" dirty="0"/>
              <a:t>Container strategy:  No focus this Q</a:t>
            </a:r>
          </a:p>
          <a:p>
            <a:pPr marL="342900" lvl="0" indent="-342900" algn="l" rtl="0">
              <a:lnSpc>
                <a:spcPct val="100000"/>
              </a:lnSpc>
              <a:spcBef>
                <a:spcPts val="0"/>
              </a:spcBef>
              <a:spcAft>
                <a:spcPts val="0"/>
              </a:spcAft>
              <a:buSzPts val="1400"/>
              <a:buFontTx/>
              <a:buChar char="-"/>
            </a:pPr>
            <a:r>
              <a:rPr lang="en-US" baseline="0" dirty="0"/>
              <a:t>V2 adoption initiatives:  Focus on conference sessions and customer interactions</a:t>
            </a:r>
          </a:p>
          <a:p>
            <a:pPr marL="342900" lvl="0" indent="-342900" algn="l" rtl="0">
              <a:lnSpc>
                <a:spcPct val="100000"/>
              </a:lnSpc>
              <a:spcBef>
                <a:spcPts val="0"/>
              </a:spcBef>
              <a:spcAft>
                <a:spcPts val="0"/>
              </a:spcAft>
              <a:buSzPts val="1400"/>
              <a:buFontTx/>
              <a:buChar char="-"/>
            </a:pPr>
            <a:r>
              <a:rPr lang="en-US" baseline="0" dirty="0"/>
              <a:t>Extender diversity: green ?  Increase in contributors &amp; V2 conformant extensions / yellow?  No net-new vendors  / more work to do around value-add for Extenders</a:t>
            </a:r>
          </a:p>
          <a:p>
            <a:pPr marL="342900" lvl="0" indent="-342900" algn="l" rtl="0">
              <a:lnSpc>
                <a:spcPct val="100000"/>
              </a:lnSpc>
              <a:spcBef>
                <a:spcPts val="0"/>
              </a:spcBef>
              <a:spcAft>
                <a:spcPts val="0"/>
              </a:spcAft>
              <a:buSzPts val="1400"/>
              <a:buFontTx/>
              <a:buChar char="-"/>
            </a:pPr>
            <a:r>
              <a:rPr lang="en-US" baseline="0" dirty="0" err="1"/>
              <a:t>zBOX</a:t>
            </a:r>
            <a:r>
              <a:rPr lang="en-US" baseline="0" dirty="0"/>
              <a:t> configuration:  the box has a “home” and OMP has committed to FY23 configuration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8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r>
              <a:rPr lang="en-US" sz="2200" b="0" i="0" u="none" strike="noStrike" cap="none" dirty="0">
                <a:solidFill>
                  <a:srgbClr val="000000"/>
                </a:solidFill>
                <a:effectLst/>
                <a:latin typeface="Helvetica Neue"/>
                <a:ea typeface="Helvetica Neue"/>
                <a:cs typeface="Helvetica Neue"/>
                <a:sym typeface="Helvetica Neue"/>
              </a:rPr>
              <a:t>Successful SHARE showcasing ZOWE!</a:t>
            </a:r>
          </a:p>
          <a:p>
            <a:endParaRPr lang="en-US" sz="2200" b="0" i="0" u="none" strike="noStrike" cap="none" dirty="0">
              <a:solidFill>
                <a:srgbClr val="000000"/>
              </a:solidFill>
              <a:effectLst/>
              <a:latin typeface="Helvetica Neue"/>
              <a:ea typeface="Helvetica Neue"/>
              <a:cs typeface="Helvetica Neue"/>
              <a:sym typeface="Helvetica Neue"/>
            </a:endParaRPr>
          </a:p>
          <a:p>
            <a:r>
              <a:rPr lang="en-US" sz="2200" b="0" i="0" u="none" strike="noStrike" cap="none" dirty="0">
                <a:solidFill>
                  <a:srgbClr val="000000"/>
                </a:solidFill>
                <a:effectLst/>
                <a:latin typeface="Helvetica Neue"/>
                <a:ea typeface="Helvetica Neue"/>
                <a:cs typeface="Helvetica Neue"/>
                <a:sym typeface="Helvetica Neue"/>
              </a:rPr>
              <a:t>On-site attendance – virtual</a:t>
            </a:r>
            <a:r>
              <a:rPr lang="en-US" sz="2200" b="0" i="0" u="none" strike="noStrike" cap="none" baseline="0" dirty="0">
                <a:solidFill>
                  <a:srgbClr val="000000"/>
                </a:solidFill>
                <a:effectLst/>
                <a:latin typeface="Helvetica Neue"/>
                <a:ea typeface="Helvetica Neue"/>
                <a:cs typeface="Helvetica Neue"/>
                <a:sym typeface="Helvetica Neue"/>
              </a:rPr>
              <a:t> attendance</a:t>
            </a:r>
            <a:endParaRPr lang="en-US" sz="2200" b="0" i="0" u="none" strike="noStrike" cap="none" dirty="0">
              <a:solidFill>
                <a:srgbClr val="000000"/>
              </a:solidFill>
              <a:effectLst/>
              <a:latin typeface="Helvetica Neue"/>
              <a:ea typeface="Helvetica Neue"/>
              <a:cs typeface="Helvetica Neue"/>
              <a:sym typeface="Helvetica Neue"/>
            </a:endParaRPr>
          </a:p>
          <a:p>
            <a:endParaRPr lang="en-US" sz="2200" b="0" i="0" u="none" strike="noStrike" cap="none" dirty="0">
              <a:solidFill>
                <a:srgbClr val="000000"/>
              </a:solidFill>
              <a:effectLst/>
              <a:latin typeface="Helvetica Neue"/>
              <a:ea typeface="Helvetica Neue"/>
              <a:cs typeface="Helvetica Neue"/>
              <a:sym typeface="Helvetica Neue"/>
            </a:endParaRPr>
          </a:p>
          <a:p>
            <a:r>
              <a:rPr lang="en-US" sz="2200" b="0" i="0" u="none" strike="noStrike" cap="none" dirty="0">
                <a:solidFill>
                  <a:srgbClr val="000000"/>
                </a:solidFill>
                <a:effectLst/>
                <a:latin typeface="Helvetica Neue"/>
                <a:ea typeface="Helvetica Neue"/>
                <a:cs typeface="Helvetica Neue"/>
                <a:sym typeface="Helvetica Neue"/>
              </a:rPr>
              <a:t>9:45 AM - 10:45 AM - Zowe Day Part 1: Overview of Zowe, Today, and Beyond</a:t>
            </a:r>
          </a:p>
          <a:p>
            <a:r>
              <a:rPr lang="en-US" sz="2200" b="0" i="0" u="none" strike="noStrike" cap="none" dirty="0">
                <a:solidFill>
                  <a:srgbClr val="000000"/>
                </a:solidFill>
                <a:effectLst/>
                <a:latin typeface="Helvetica Neue"/>
                <a:ea typeface="Helvetica Neue"/>
                <a:cs typeface="Helvetica Neue"/>
                <a:sym typeface="Helvetica Neue"/>
              </a:rPr>
              <a:t>11:00 AM - 12:00 PM - Zowe Day Part 2: How Zowe Helps DevOps</a:t>
            </a:r>
          </a:p>
          <a:p>
            <a:r>
              <a:rPr lang="en-US" sz="2200" b="0" i="0" u="none" strike="noStrike" cap="none" dirty="0">
                <a:solidFill>
                  <a:srgbClr val="000000"/>
                </a:solidFill>
                <a:effectLst/>
                <a:latin typeface="Helvetica Neue"/>
                <a:ea typeface="Helvetica Neue"/>
                <a:cs typeface="Helvetica Neue"/>
                <a:sym typeface="Helvetica Neue"/>
              </a:rPr>
              <a:t>1:45 PM - 2:45 PM - Zowe Day Part 3: Deploy and Configure Zowe - Security Updates</a:t>
            </a:r>
          </a:p>
          <a:p>
            <a:r>
              <a:rPr lang="en-US" sz="2200" b="0" i="0" u="none" strike="noStrike" cap="none" dirty="0">
                <a:solidFill>
                  <a:srgbClr val="000000"/>
                </a:solidFill>
                <a:effectLst/>
                <a:latin typeface="Helvetica Neue"/>
                <a:ea typeface="Helvetica Neue"/>
                <a:cs typeface="Helvetica Neue"/>
                <a:sym typeface="Helvetica Neue"/>
              </a:rPr>
              <a:t>3:15 PM - 4:15 PM - Zowe Day Part 4: How to Extend Zowe</a:t>
            </a:r>
          </a:p>
          <a:p>
            <a:pPr marL="0" lvl="0" indent="0" algn="l" rtl="0">
              <a:lnSpc>
                <a:spcPct val="117999"/>
              </a:lnSpc>
              <a:spcBef>
                <a:spcPts val="0"/>
              </a:spcBef>
              <a:spcAft>
                <a:spcPts val="0"/>
              </a:spcAft>
              <a:buSzPts val="1400"/>
              <a:buNone/>
            </a:pPr>
            <a:endParaRPr dirty="0"/>
          </a:p>
        </p:txBody>
      </p:sp>
      <p:sp>
        <p:nvSpPr>
          <p:cNvPr id="70" name="Google Shape;70;p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62728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API-ML  13/26  </a:t>
            </a:r>
            <a:r>
              <a:rPr lang="en-US" b="1" dirty="0"/>
              <a:t>(50%)</a:t>
            </a:r>
          </a:p>
          <a:p>
            <a:r>
              <a:rPr lang="en-US" dirty="0"/>
              <a:t>App Framework 1/8  </a:t>
            </a:r>
            <a:r>
              <a:rPr lang="en-US" b="1" dirty="0"/>
              <a:t>(12%)</a:t>
            </a:r>
          </a:p>
          <a:p>
            <a:r>
              <a:rPr lang="en-US" dirty="0"/>
              <a:t>CLI 18/30 </a:t>
            </a:r>
            <a:r>
              <a:rPr lang="en-US" b="1" dirty="0"/>
              <a:t>(60%)</a:t>
            </a:r>
          </a:p>
          <a:p>
            <a:r>
              <a:rPr lang="en-US" dirty="0"/>
              <a:t>Explorer 10</a:t>
            </a:r>
            <a:r>
              <a:rPr lang="en-US" baseline="0" dirty="0"/>
              <a:t>/13  </a:t>
            </a:r>
            <a:r>
              <a:rPr lang="en-US" b="1" baseline="0" dirty="0"/>
              <a:t>(77%)</a:t>
            </a:r>
          </a:p>
          <a:p>
            <a:endParaRPr lang="en-US" b="1" baseline="0" dirty="0"/>
          </a:p>
          <a:p>
            <a:r>
              <a:rPr lang="en-US" b="1" baseline="0" dirty="0"/>
              <a:t>Overall:  55%</a:t>
            </a:r>
            <a:endParaRPr lang="en-US" b="1" dirty="0"/>
          </a:p>
        </p:txBody>
      </p:sp>
    </p:spTree>
    <p:extLst>
      <p:ext uri="{BB962C8B-B14F-4D97-AF65-F5344CB8AC3E}">
        <p14:creationId xmlns:p14="http://schemas.microsoft.com/office/powerpoint/2010/main" val="3539867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Dark w Page Number" type="tx">
  <p:cSld name="TITLE_AND_BODY">
    <p:spTree>
      <p:nvGrpSpPr>
        <p:cNvPr id="1" name="Shape 9"/>
        <p:cNvGrpSpPr/>
        <p:nvPr/>
      </p:nvGrpSpPr>
      <p:grpSpPr>
        <a:xfrm>
          <a:off x="0" y="0"/>
          <a:ext cx="0" cy="0"/>
          <a:chOff x="0" y="0"/>
          <a:chExt cx="0" cy="0"/>
        </a:xfrm>
      </p:grpSpPr>
      <p:sp>
        <p:nvSpPr>
          <p:cNvPr id="10" name="Google Shape;10;p14"/>
          <p:cNvSpPr txBox="1">
            <a:spLocks noGrp="1"/>
          </p:cNvSpPr>
          <p:nvPr>
            <p:ph type="sldNum" idx="12"/>
          </p:nvPr>
        </p:nvSpPr>
        <p:spPr>
          <a:xfrm>
            <a:off x="22598741" y="12925337"/>
            <a:ext cx="1349829" cy="369332"/>
          </a:xfrm>
          <a:prstGeom prst="rect">
            <a:avLst/>
          </a:prstGeom>
          <a:noFill/>
          <a:ln>
            <a:noFill/>
          </a:ln>
        </p:spPr>
        <p:txBody>
          <a:bodyPr spcFirstLastPara="1" wrap="square" lIns="0" tIns="0" rIns="0" bIns="0" anchor="ctr" anchorCtr="0">
            <a:spAutoFit/>
          </a:bodyPr>
          <a:lstStyle>
            <a:lvl1pPr marL="0" marR="0" lvl="0" indent="0" algn="r">
              <a:lnSpc>
                <a:spcPct val="100000"/>
              </a:lnSpc>
              <a:spcBef>
                <a:spcPts val="0"/>
              </a:spcBef>
              <a:spcAft>
                <a:spcPts val="0"/>
              </a:spcAft>
              <a:buClr>
                <a:srgbClr val="FFFFFF"/>
              </a:buClr>
              <a:buSzPts val="2500"/>
              <a:buFont typeface="IBM Plex Mono"/>
              <a:buNone/>
              <a:defRPr sz="24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FFFFFF"/>
              </a:buClr>
              <a:buSzPts val="2500"/>
              <a:buFont typeface="IBM Plex Mono"/>
              <a:buNone/>
              <a:defRPr sz="24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FFFFFF"/>
              </a:buClr>
              <a:buSzPts val="2500"/>
              <a:buFont typeface="IBM Plex Mono"/>
              <a:buNone/>
              <a:defRPr sz="24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FFFFFF"/>
              </a:buClr>
              <a:buSzPts val="2500"/>
              <a:buFont typeface="IBM Plex Mono"/>
              <a:buNone/>
              <a:defRPr sz="24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FFFFFF"/>
              </a:buClr>
              <a:buSzPts val="2500"/>
              <a:buFont typeface="IBM Plex Mono"/>
              <a:buNone/>
              <a:defRPr sz="24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FFFFFF"/>
              </a:buClr>
              <a:buSzPts val="2500"/>
              <a:buFont typeface="IBM Plex Mono"/>
              <a:buNone/>
              <a:defRPr sz="24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FFFFFF"/>
              </a:buClr>
              <a:buSzPts val="2500"/>
              <a:buFont typeface="IBM Plex Mono"/>
              <a:buNone/>
              <a:defRPr sz="24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FFFFFF"/>
              </a:buClr>
              <a:buSzPts val="2500"/>
              <a:buFont typeface="IBM Plex Mono"/>
              <a:buNone/>
              <a:defRPr sz="24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FFFFFF"/>
              </a:buClr>
              <a:buSzPts val="2500"/>
              <a:buFont typeface="IBM Plex Mono"/>
              <a:buNone/>
              <a:defRPr sz="24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b="0" i="0">
                <a:solidFill>
                  <a:schemeClr val="tx1"/>
                </a:solidFill>
                <a:latin typeface="IBM Plex Sans Light" panose="020B0403050203000203" pitchFamily="34" charset="0"/>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a:t>
            </a:r>
            <a:endParaRPr lang="en-US" dirty="0"/>
          </a:p>
        </p:txBody>
      </p:sp>
      <p:pic>
        <p:nvPicPr>
          <p:cNvPr id="6" name="Picture"/>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383500" y="12513477"/>
            <a:ext cx="1390904" cy="554954"/>
          </a:xfrm>
          <a:prstGeom prst="rect">
            <a:avLst/>
          </a:prstGeom>
        </p:spPr>
      </p:pic>
    </p:spTree>
    <p:extLst>
      <p:ext uri="{BB962C8B-B14F-4D97-AF65-F5344CB8AC3E}">
        <p14:creationId xmlns:p14="http://schemas.microsoft.com/office/powerpoint/2010/main" val="10017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over">
    <p:spTree>
      <p:nvGrpSpPr>
        <p:cNvPr id="1" name=""/>
        <p:cNvGrpSpPr/>
        <p:nvPr/>
      </p:nvGrpSpPr>
      <p:grpSpPr>
        <a:xfrm>
          <a:off x="0" y="0"/>
          <a:ext cx="0" cy="0"/>
          <a:chOff x="0" y="0"/>
          <a:chExt cx="0" cy="0"/>
        </a:xfrm>
      </p:grpSpPr>
      <p:pic>
        <p:nvPicPr>
          <p:cNvPr id="3" name="Picture 2" descr="A picture containing background pattern&#10;&#10;Description automatically generated">
            <a:extLst>
              <a:ext uri="{FF2B5EF4-FFF2-40B4-BE49-F238E27FC236}">
                <a16:creationId xmlns:a16="http://schemas.microsoft.com/office/drawing/2014/main" id="{EBBDCB25-4CA3-0047-B383-69404EACB32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3" y="0"/>
            <a:ext cx="24434590" cy="13716000"/>
          </a:xfrm>
          <a:prstGeom prst="rect">
            <a:avLst/>
          </a:prstGeom>
        </p:spPr>
      </p:pic>
      <p:sp>
        <p:nvSpPr>
          <p:cNvPr id="8" name="Title">
            <a:extLst>
              <a:ext uri="{FF2B5EF4-FFF2-40B4-BE49-F238E27FC236}">
                <a16:creationId xmlns:a16="http://schemas.microsoft.com/office/drawing/2014/main" id="{F6EEF3B7-1A42-4949-9E4E-287DD2F39EEA}"/>
              </a:ext>
            </a:extLst>
          </p:cNvPr>
          <p:cNvSpPr>
            <a:spLocks noGrp="1"/>
          </p:cNvSpPr>
          <p:nvPr>
            <p:ph type="title"/>
          </p:nvPr>
        </p:nvSpPr>
        <p:spPr>
          <a:xfrm>
            <a:off x="560832" y="536448"/>
            <a:ext cx="11045952" cy="11452352"/>
          </a:xfrm>
        </p:spPr>
        <p:txBody>
          <a:bodyPr/>
          <a:lstStyle>
            <a:lvl1pPr>
              <a:defRPr b="0" i="0">
                <a:solidFill>
                  <a:srgbClr val="001141"/>
                </a:solidFill>
                <a:latin typeface="IBM Plex Sans Light" panose="020B0403050203000203" pitchFamily="34" charset="0"/>
              </a:defRPr>
            </a:lvl1pPr>
          </a:lstStyle>
          <a:p>
            <a:r>
              <a:rPr lang="en-US" dirty="0"/>
              <a:t>Click to edit Master title style</a:t>
            </a:r>
          </a:p>
        </p:txBody>
      </p:sp>
      <p:sp>
        <p:nvSpPr>
          <p:cNvPr id="9" name="Footer Placeholder">
            <a:extLst>
              <a:ext uri="{FF2B5EF4-FFF2-40B4-BE49-F238E27FC236}">
                <a16:creationId xmlns:a16="http://schemas.microsoft.com/office/drawing/2014/main" id="{CE443607-A076-2445-8F20-2DCAF811E477}"/>
              </a:ext>
            </a:extLst>
          </p:cNvPr>
          <p:cNvSpPr>
            <a:spLocks noGrp="1"/>
          </p:cNvSpPr>
          <p:nvPr>
            <p:ph type="ftr" sz="quarter" idx="10"/>
          </p:nvPr>
        </p:nvSpPr>
        <p:spPr>
          <a:xfrm>
            <a:off x="609779" y="12767737"/>
            <a:ext cx="10972626" cy="444498"/>
          </a:xfrm>
        </p:spPr>
        <p:txBody>
          <a:bodyPr/>
          <a:lstStyle/>
          <a:p>
            <a:r>
              <a:rPr lang="en-US"/>
              <a:t>© 2022 IBM Corporation</a:t>
            </a:r>
            <a:endParaRPr lang="en-US" dirty="0"/>
          </a:p>
        </p:txBody>
      </p:sp>
      <p:pic>
        <p:nvPicPr>
          <p:cNvPr id="6" name="Picture 5">
            <a:extLst>
              <a:ext uri="{FF2B5EF4-FFF2-40B4-BE49-F238E27FC236}">
                <a16:creationId xmlns:a16="http://schemas.microsoft.com/office/drawing/2014/main" id="{5DBB4A71-D516-B444-9F71-E9E542186EA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2383507" y="12513474"/>
            <a:ext cx="1405630" cy="560832"/>
          </a:xfrm>
          <a:prstGeom prst="rect">
            <a:avLst/>
          </a:prstGeom>
        </p:spPr>
      </p:pic>
    </p:spTree>
    <p:extLst>
      <p:ext uri="{BB962C8B-B14F-4D97-AF65-F5344CB8AC3E}">
        <p14:creationId xmlns:p14="http://schemas.microsoft.com/office/powerpoint/2010/main" val="17335593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over">
    <p:spTree>
      <p:nvGrpSpPr>
        <p:cNvPr id="1" name=""/>
        <p:cNvGrpSpPr/>
        <p:nvPr/>
      </p:nvGrpSpPr>
      <p:grpSpPr>
        <a:xfrm>
          <a:off x="0" y="0"/>
          <a:ext cx="0" cy="0"/>
          <a:chOff x="0" y="0"/>
          <a:chExt cx="0" cy="0"/>
        </a:xfrm>
      </p:grpSpPr>
      <p:pic>
        <p:nvPicPr>
          <p:cNvPr id="5" name="Picture 4" descr="A picture containing chart&#10;&#10;Description automatically generated">
            <a:extLst>
              <a:ext uri="{FF2B5EF4-FFF2-40B4-BE49-F238E27FC236}">
                <a16:creationId xmlns:a16="http://schemas.microsoft.com/office/drawing/2014/main" id="{A51EF09A-AF41-F94F-8442-93A809261EE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24384000" cy="13716000"/>
          </a:xfrm>
          <a:prstGeom prst="rect">
            <a:avLst/>
          </a:prstGeom>
        </p:spPr>
      </p:pic>
      <p:sp>
        <p:nvSpPr>
          <p:cNvPr id="8" name="Title">
            <a:extLst>
              <a:ext uri="{FF2B5EF4-FFF2-40B4-BE49-F238E27FC236}">
                <a16:creationId xmlns:a16="http://schemas.microsoft.com/office/drawing/2014/main" id="{F6EEF3B7-1A42-4949-9E4E-287DD2F39EEA}"/>
              </a:ext>
            </a:extLst>
          </p:cNvPr>
          <p:cNvSpPr>
            <a:spLocks noGrp="1"/>
          </p:cNvSpPr>
          <p:nvPr>
            <p:ph type="title"/>
          </p:nvPr>
        </p:nvSpPr>
        <p:spPr>
          <a:xfrm>
            <a:off x="560832" y="536448"/>
            <a:ext cx="11045952" cy="11452352"/>
          </a:xfrm>
        </p:spPr>
        <p:txBody>
          <a:bodyPr/>
          <a:lstStyle>
            <a:lvl1pPr>
              <a:defRPr b="0" i="0">
                <a:solidFill>
                  <a:srgbClr val="001141"/>
                </a:solidFill>
                <a:latin typeface="IBM Plex Sans Light" panose="020B0403050203000203" pitchFamily="34" charset="0"/>
              </a:defRPr>
            </a:lvl1pPr>
          </a:lstStyle>
          <a:p>
            <a:r>
              <a:rPr lang="en-US" dirty="0"/>
              <a:t>Click to edit Master title style</a:t>
            </a:r>
          </a:p>
        </p:txBody>
      </p:sp>
      <p:sp>
        <p:nvSpPr>
          <p:cNvPr id="9" name="Footer Placeholder">
            <a:extLst>
              <a:ext uri="{FF2B5EF4-FFF2-40B4-BE49-F238E27FC236}">
                <a16:creationId xmlns:a16="http://schemas.microsoft.com/office/drawing/2014/main" id="{CE443607-A076-2445-8F20-2DCAF811E477}"/>
              </a:ext>
            </a:extLst>
          </p:cNvPr>
          <p:cNvSpPr>
            <a:spLocks noGrp="1"/>
          </p:cNvSpPr>
          <p:nvPr>
            <p:ph type="ftr" sz="quarter" idx="10"/>
          </p:nvPr>
        </p:nvSpPr>
        <p:spPr>
          <a:xfrm>
            <a:off x="609779" y="12767737"/>
            <a:ext cx="10972626" cy="444498"/>
          </a:xfrm>
        </p:spPr>
        <p:txBody>
          <a:bodyPr/>
          <a:lstStyle/>
          <a:p>
            <a:r>
              <a:rPr lang="en-US" dirty="0"/>
              <a:t>© 2022 IBM Corporation</a:t>
            </a:r>
          </a:p>
        </p:txBody>
      </p:sp>
      <p:pic>
        <p:nvPicPr>
          <p:cNvPr id="11" name="Picture 10">
            <a:extLst>
              <a:ext uri="{FF2B5EF4-FFF2-40B4-BE49-F238E27FC236}">
                <a16:creationId xmlns:a16="http://schemas.microsoft.com/office/drawing/2014/main" id="{E7CC0D2E-1CA6-2C49-914B-E48F29C13DA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2383507" y="12513474"/>
            <a:ext cx="1405630" cy="560832"/>
          </a:xfrm>
          <a:prstGeom prst="rect">
            <a:avLst/>
          </a:prstGeom>
        </p:spPr>
      </p:pic>
    </p:spTree>
    <p:extLst>
      <p:ext uri="{BB962C8B-B14F-4D97-AF65-F5344CB8AC3E}">
        <p14:creationId xmlns:p14="http://schemas.microsoft.com/office/powerpoint/2010/main" val="41925508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over">
    <p:spTree>
      <p:nvGrpSpPr>
        <p:cNvPr id="1" name=""/>
        <p:cNvGrpSpPr/>
        <p:nvPr/>
      </p:nvGrpSpPr>
      <p:grpSpPr>
        <a:xfrm>
          <a:off x="0" y="0"/>
          <a:ext cx="0" cy="0"/>
          <a:chOff x="0" y="0"/>
          <a:chExt cx="0" cy="0"/>
        </a:xfrm>
      </p:grpSpPr>
      <p:pic>
        <p:nvPicPr>
          <p:cNvPr id="3" name="Picture 2" descr="A picture containing accessory, umbrella, flying, air&#10;&#10;Description automatically generated">
            <a:extLst>
              <a:ext uri="{FF2B5EF4-FFF2-40B4-BE49-F238E27FC236}">
                <a16:creationId xmlns:a16="http://schemas.microsoft.com/office/drawing/2014/main" id="{ED2D1FAD-704D-4043-97B7-99C53B89B68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6200" y="0"/>
            <a:ext cx="24536400" cy="13716000"/>
          </a:xfrm>
          <a:prstGeom prst="rect">
            <a:avLst/>
          </a:prstGeom>
        </p:spPr>
      </p:pic>
      <p:sp>
        <p:nvSpPr>
          <p:cNvPr id="8" name="Title">
            <a:extLst>
              <a:ext uri="{FF2B5EF4-FFF2-40B4-BE49-F238E27FC236}">
                <a16:creationId xmlns:a16="http://schemas.microsoft.com/office/drawing/2014/main" id="{F6EEF3B7-1A42-4949-9E4E-287DD2F39EEA}"/>
              </a:ext>
            </a:extLst>
          </p:cNvPr>
          <p:cNvSpPr>
            <a:spLocks noGrp="1"/>
          </p:cNvSpPr>
          <p:nvPr>
            <p:ph type="title"/>
          </p:nvPr>
        </p:nvSpPr>
        <p:spPr>
          <a:xfrm>
            <a:off x="560832" y="536448"/>
            <a:ext cx="11045952" cy="11452352"/>
          </a:xfrm>
        </p:spPr>
        <p:txBody>
          <a:bodyPr/>
          <a:lstStyle>
            <a:lvl1pPr>
              <a:defRPr b="0" i="0">
                <a:solidFill>
                  <a:srgbClr val="001141"/>
                </a:solidFill>
                <a:latin typeface="IBM Plex Sans Light" panose="020B0403050203000203" pitchFamily="34" charset="0"/>
              </a:defRPr>
            </a:lvl1pPr>
          </a:lstStyle>
          <a:p>
            <a:r>
              <a:rPr lang="en-US" dirty="0"/>
              <a:t>Click to edit Master title style</a:t>
            </a:r>
          </a:p>
        </p:txBody>
      </p:sp>
      <p:sp>
        <p:nvSpPr>
          <p:cNvPr id="9" name="Footer Placeholder">
            <a:extLst>
              <a:ext uri="{FF2B5EF4-FFF2-40B4-BE49-F238E27FC236}">
                <a16:creationId xmlns:a16="http://schemas.microsoft.com/office/drawing/2014/main" id="{CE443607-A076-2445-8F20-2DCAF811E477}"/>
              </a:ext>
            </a:extLst>
          </p:cNvPr>
          <p:cNvSpPr>
            <a:spLocks noGrp="1"/>
          </p:cNvSpPr>
          <p:nvPr>
            <p:ph type="ftr" sz="quarter" idx="10"/>
          </p:nvPr>
        </p:nvSpPr>
        <p:spPr>
          <a:xfrm>
            <a:off x="609779" y="12767737"/>
            <a:ext cx="10972626" cy="444498"/>
          </a:xfrm>
        </p:spPr>
        <p:txBody>
          <a:bodyPr/>
          <a:lstStyle/>
          <a:p>
            <a:r>
              <a:rPr lang="en-US"/>
              <a:t>© 2022 IBM Corporation</a:t>
            </a:r>
            <a:endParaRPr lang="en-US" dirty="0"/>
          </a:p>
        </p:txBody>
      </p:sp>
      <p:pic>
        <p:nvPicPr>
          <p:cNvPr id="6" name="Picture 5">
            <a:extLst>
              <a:ext uri="{FF2B5EF4-FFF2-40B4-BE49-F238E27FC236}">
                <a16:creationId xmlns:a16="http://schemas.microsoft.com/office/drawing/2014/main" id="{3F907120-1C23-0543-8E94-BC56C820B9D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2383507" y="12513474"/>
            <a:ext cx="1405630" cy="560832"/>
          </a:xfrm>
          <a:prstGeom prst="rect">
            <a:avLst/>
          </a:prstGeom>
        </p:spPr>
      </p:pic>
    </p:spTree>
    <p:extLst>
      <p:ext uri="{BB962C8B-B14F-4D97-AF65-F5344CB8AC3E}">
        <p14:creationId xmlns:p14="http://schemas.microsoft.com/office/powerpoint/2010/main" val="27014412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169180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33600"/>
          </a:xfrm>
        </p:spPr>
        <p:txBody>
          <a:bodyPr/>
          <a:lstStyle>
            <a:lvl1pPr>
              <a:defRPr b="0" i="0">
                <a:latin typeface="IBM Plex Sans Light" panose="020B0403050203000203" pitchFamily="34" charset="0"/>
              </a:defRPr>
            </a:lvl1pPr>
          </a:lstStyle>
          <a:p>
            <a:r>
              <a:rPr lang="en-US" dirty="0"/>
              <a:t>Click to edit Master title style</a:t>
            </a:r>
          </a:p>
        </p:txBody>
      </p:sp>
      <p:sp>
        <p:nvSpPr>
          <p:cNvPr id="8" name="Text Placeholder 1"/>
          <p:cNvSpPr>
            <a:spLocks noGrp="1"/>
          </p:cNvSpPr>
          <p:nvPr>
            <p:ph type="body" sz="quarter" idx="13"/>
          </p:nvPr>
        </p:nvSpPr>
        <p:spPr>
          <a:xfrm>
            <a:off x="585216" y="3316224"/>
            <a:ext cx="10997184" cy="8672576"/>
          </a:xfrm>
        </p:spPr>
        <p:txBody>
          <a:bodyPr/>
          <a:lstStyle>
            <a:lvl1pPr>
              <a:spcBef>
                <a:spcPts val="0"/>
              </a:spcBef>
              <a:defRPr b="0" i="0">
                <a:latin typeface="IBM Plex Sans Light" panose="020B0403050203000203" pitchFamily="34" charset="0"/>
              </a:defRPr>
            </a:lvl1pPr>
            <a:lvl2pPr marL="0" indent="0">
              <a:spcBef>
                <a:spcPts val="0"/>
              </a:spcBef>
              <a:buNone/>
              <a:defRPr b="0" i="0">
                <a:latin typeface="IBM Plex Sans Light" panose="020B0403050203000203" pitchFamily="34" charset="0"/>
              </a:defRPr>
            </a:lvl2pPr>
            <a:lvl3pPr marL="537626" indent="0">
              <a:buNone/>
              <a:defRPr/>
            </a:lvl3pPr>
            <a:lvl4pPr marL="1159920" indent="0">
              <a:buNone/>
              <a:defRPr/>
            </a:lvl4pPr>
            <a:lvl5pPr marL="1684846"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12777216" y="3316224"/>
            <a:ext cx="10997184" cy="8672576"/>
          </a:xfrm>
        </p:spPr>
        <p:txBody>
          <a:bodyPr/>
          <a:lstStyle>
            <a:lvl1pPr>
              <a:spcBef>
                <a:spcPts val="0"/>
              </a:spcBef>
              <a:defRPr b="0" i="0">
                <a:latin typeface="IBM Plex Sans Light" panose="020B0403050203000203" pitchFamily="34" charset="0"/>
              </a:defRPr>
            </a:lvl1pPr>
            <a:lvl2pPr marL="0" indent="0">
              <a:spcBef>
                <a:spcPts val="0"/>
              </a:spcBef>
              <a:buNone/>
              <a:defRPr b="0" i="0"/>
            </a:lvl2pPr>
            <a:lvl3pPr marL="537626" indent="0">
              <a:buNone/>
              <a:defRPr/>
            </a:lvl3pPr>
            <a:lvl4pPr marL="1159920" indent="0">
              <a:buNone/>
              <a:defRPr/>
            </a:lvl4pPr>
            <a:lvl5pPr marL="1684846"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a:t>©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601118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85216" y="585216"/>
            <a:ext cx="11021568" cy="2145792"/>
          </a:xfrm>
        </p:spPr>
        <p:txBody>
          <a:bodyPr/>
          <a:lstStyle>
            <a:lvl1pPr>
              <a:defRPr sz="4266" b="0" i="0">
                <a:solidFill>
                  <a:srgbClr val="002D9C"/>
                </a:solidFill>
                <a:latin typeface="IBM Plex Sans" panose="020B0503050203000203" pitchFamily="34" charset="0"/>
              </a:defRPr>
            </a:lvl1pPr>
          </a:lstStyle>
          <a:p>
            <a:r>
              <a:rPr lang="en-US" dirty="0"/>
              <a:t>Click to edit Master title style</a:t>
            </a:r>
          </a:p>
        </p:txBody>
      </p:sp>
      <p:sp>
        <p:nvSpPr>
          <p:cNvPr id="6" name="Text Placeholder"/>
          <p:cNvSpPr>
            <a:spLocks noGrp="1"/>
          </p:cNvSpPr>
          <p:nvPr>
            <p:ph type="body" sz="quarter" idx="12"/>
          </p:nvPr>
        </p:nvSpPr>
        <p:spPr>
          <a:xfrm>
            <a:off x="365760" y="3023616"/>
            <a:ext cx="11216640" cy="8965184"/>
          </a:xfrm>
        </p:spPr>
        <p:txBody>
          <a:bodyPr/>
          <a:lstStyle>
            <a:lvl1pPr>
              <a:lnSpc>
                <a:spcPct val="90000"/>
              </a:lnSpc>
              <a:defRPr sz="25600" b="0" i="0">
                <a:solidFill>
                  <a:srgbClr val="002D9C"/>
                </a:solidFill>
                <a:latin typeface="IBM Plex Sans Light" panose="020B04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707750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5216" y="585216"/>
            <a:ext cx="11021568" cy="2145792"/>
          </a:xfrm>
        </p:spPr>
        <p:txBody>
          <a:bodyPr/>
          <a:lstStyle>
            <a:lvl1pPr>
              <a:defRPr sz="4266" b="0" i="0">
                <a:solidFill>
                  <a:srgbClr val="002D9C"/>
                </a:solidFill>
                <a:latin typeface="IBM Plex Sans" panose="020B0503050203000203" pitchFamily="34" charset="0"/>
              </a:defRPr>
            </a:lvl1pPr>
          </a:lstStyle>
          <a:p>
            <a:r>
              <a:rPr lang="en-US" dirty="0"/>
              <a:t>Click to edit Master title style</a:t>
            </a:r>
          </a:p>
        </p:txBody>
      </p:sp>
      <p:sp>
        <p:nvSpPr>
          <p:cNvPr id="6" name="Text Placeholder"/>
          <p:cNvSpPr>
            <a:spLocks noGrp="1"/>
          </p:cNvSpPr>
          <p:nvPr>
            <p:ph type="body" sz="quarter" idx="12"/>
          </p:nvPr>
        </p:nvSpPr>
        <p:spPr>
          <a:xfrm>
            <a:off x="365760" y="3023616"/>
            <a:ext cx="11216640" cy="8965184"/>
          </a:xfrm>
        </p:spPr>
        <p:txBody>
          <a:bodyPr/>
          <a:lstStyle>
            <a:lvl1pPr>
              <a:lnSpc>
                <a:spcPct val="90000"/>
              </a:lnSpc>
              <a:defRPr sz="25600" b="0" i="0">
                <a:solidFill>
                  <a:srgbClr val="002D9C"/>
                </a:solidFill>
                <a:latin typeface="IBM Plex Sans Light" panose="020B0403050203000203" pitchFamily="34" charset="0"/>
              </a:defRPr>
            </a:lvl1pPr>
          </a:lstStyle>
          <a:p>
            <a:pPr lvl="0"/>
            <a:r>
              <a:rPr lang="en-US" dirty="0"/>
              <a:t>Click to edit Master text styles</a:t>
            </a:r>
          </a:p>
        </p:txBody>
      </p:sp>
      <p:sp>
        <p:nvSpPr>
          <p:cNvPr id="7" name="Picture Placeholder"/>
          <p:cNvSpPr>
            <a:spLocks noGrp="1"/>
          </p:cNvSpPr>
          <p:nvPr>
            <p:ph type="pic" sz="quarter" idx="13"/>
          </p:nvPr>
        </p:nvSpPr>
        <p:spPr>
          <a:xfrm>
            <a:off x="12192000" y="0"/>
            <a:ext cx="12192000" cy="13716000"/>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209484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365765" y="243840"/>
            <a:ext cx="23408458" cy="11744960"/>
          </a:xfrm>
        </p:spPr>
        <p:txBody>
          <a:bodyPr/>
          <a:lstStyle>
            <a:lvl1pPr>
              <a:defRPr sz="25600" b="0" i="0">
                <a:solidFill>
                  <a:srgbClr val="002D9C"/>
                </a:solidFill>
                <a:latin typeface="IBM Plex Sans Light" panose="020B0403050203000203" pitchFamily="34" charset="0"/>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141418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cover">
    <p:spTree>
      <p:nvGrpSpPr>
        <p:cNvPr id="1" name=""/>
        <p:cNvGrpSpPr/>
        <p:nvPr/>
      </p:nvGrpSpPr>
      <p:grpSpPr>
        <a:xfrm>
          <a:off x="0" y="0"/>
          <a:ext cx="0" cy="0"/>
          <a:chOff x="0" y="0"/>
          <a:chExt cx="0" cy="0"/>
        </a:xfrm>
      </p:grpSpPr>
      <p:pic>
        <p:nvPicPr>
          <p:cNvPr id="3" name="Picture 2" descr="A picture containing floor, day&#10;&#10;Description automatically generated">
            <a:extLst>
              <a:ext uri="{FF2B5EF4-FFF2-40B4-BE49-F238E27FC236}">
                <a16:creationId xmlns:a16="http://schemas.microsoft.com/office/drawing/2014/main" id="{C836070B-02C1-674C-BA29-A1F8F3094D8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5400" y="0"/>
            <a:ext cx="24434800" cy="13716000"/>
          </a:xfrm>
          <a:prstGeom prst="rect">
            <a:avLst/>
          </a:prstGeom>
        </p:spPr>
      </p:pic>
      <p:sp>
        <p:nvSpPr>
          <p:cNvPr id="8" name="Title">
            <a:extLst>
              <a:ext uri="{FF2B5EF4-FFF2-40B4-BE49-F238E27FC236}">
                <a16:creationId xmlns:a16="http://schemas.microsoft.com/office/drawing/2014/main" id="{F6EEF3B7-1A42-4949-9E4E-287DD2F39EEA}"/>
              </a:ext>
            </a:extLst>
          </p:cNvPr>
          <p:cNvSpPr>
            <a:spLocks noGrp="1"/>
          </p:cNvSpPr>
          <p:nvPr>
            <p:ph type="title"/>
          </p:nvPr>
        </p:nvSpPr>
        <p:spPr>
          <a:xfrm>
            <a:off x="560832" y="536448"/>
            <a:ext cx="11045952" cy="11452352"/>
          </a:xfrm>
        </p:spPr>
        <p:txBody>
          <a:bodyPr/>
          <a:lstStyle>
            <a:lvl1pPr>
              <a:defRPr b="0" i="0">
                <a:solidFill>
                  <a:srgbClr val="001141"/>
                </a:solidFill>
                <a:latin typeface="IBM Plex Sans Light" panose="020B0403050203000203" pitchFamily="34" charset="0"/>
              </a:defRPr>
            </a:lvl1pPr>
          </a:lstStyle>
          <a:p>
            <a:r>
              <a:rPr lang="en-US" dirty="0"/>
              <a:t>Click to edit Master title style</a:t>
            </a:r>
          </a:p>
        </p:txBody>
      </p:sp>
      <p:sp>
        <p:nvSpPr>
          <p:cNvPr id="9" name="Footer Placeholder">
            <a:extLst>
              <a:ext uri="{FF2B5EF4-FFF2-40B4-BE49-F238E27FC236}">
                <a16:creationId xmlns:a16="http://schemas.microsoft.com/office/drawing/2014/main" id="{CE443607-A076-2445-8F20-2DCAF811E477}"/>
              </a:ext>
            </a:extLst>
          </p:cNvPr>
          <p:cNvSpPr>
            <a:spLocks noGrp="1"/>
          </p:cNvSpPr>
          <p:nvPr>
            <p:ph type="ftr" sz="quarter" idx="10"/>
          </p:nvPr>
        </p:nvSpPr>
        <p:spPr>
          <a:xfrm>
            <a:off x="609779" y="12767737"/>
            <a:ext cx="10972626" cy="444498"/>
          </a:xfrm>
        </p:spPr>
        <p:txBody>
          <a:bodyPr/>
          <a:lstStyle/>
          <a:p>
            <a:r>
              <a:rPr lang="en-US"/>
              <a:t>© 2022 IBM Corporation</a:t>
            </a:r>
            <a:endParaRPr lang="en-US" dirty="0"/>
          </a:p>
        </p:txBody>
      </p:sp>
      <p:sp>
        <p:nvSpPr>
          <p:cNvPr id="6" name="Slide Number Placeholder">
            <a:extLst>
              <a:ext uri="{FF2B5EF4-FFF2-40B4-BE49-F238E27FC236}">
                <a16:creationId xmlns:a16="http://schemas.microsoft.com/office/drawing/2014/main" id="{FC8497FE-2810-4F45-93F1-77E32CC20856}"/>
              </a:ext>
            </a:extLst>
          </p:cNvPr>
          <p:cNvSpPr>
            <a:spLocks noGrp="1"/>
          </p:cNvSpPr>
          <p:nvPr>
            <p:ph type="sldNum" sz="quarter" idx="11"/>
          </p:nvPr>
        </p:nvSpPr>
        <p:spPr>
          <a:xfrm>
            <a:off x="18897605" y="12767737"/>
            <a:ext cx="4876618" cy="444498"/>
          </a:xfrm>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37500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15"/>
          <p:cNvSpPr txBox="1">
            <a:spLocks noGrp="1"/>
          </p:cNvSpPr>
          <p:nvPr>
            <p:ph type="title"/>
          </p:nvPr>
        </p:nvSpPr>
        <p:spPr>
          <a:xfrm>
            <a:off x="890649" y="425179"/>
            <a:ext cx="21050115" cy="11924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262626"/>
              </a:buClr>
              <a:buSzPts val="3000"/>
              <a:buFont typeface="Arial"/>
              <a:buNone/>
              <a:defRPr sz="6600" b="0" i="0">
                <a:latin typeface="Arial"/>
                <a:ea typeface="Arial"/>
                <a:cs typeface="Arial"/>
                <a:sym typeface="Arial"/>
              </a:defRPr>
            </a:lvl1pPr>
            <a:lvl2pPr lvl="1" algn="l">
              <a:lnSpc>
                <a:spcPct val="100000"/>
              </a:lnSpc>
              <a:spcBef>
                <a:spcPts val="0"/>
              </a:spcBef>
              <a:spcAft>
                <a:spcPts val="0"/>
              </a:spcAft>
              <a:buClr>
                <a:srgbClr val="FFFFFF"/>
              </a:buClr>
              <a:buSzPts val="1400"/>
              <a:buFont typeface="IBM Plex Sans"/>
              <a:buNone/>
              <a:defRPr/>
            </a:lvl2pPr>
            <a:lvl3pPr lvl="2" algn="l">
              <a:lnSpc>
                <a:spcPct val="100000"/>
              </a:lnSpc>
              <a:spcBef>
                <a:spcPts val="0"/>
              </a:spcBef>
              <a:spcAft>
                <a:spcPts val="0"/>
              </a:spcAft>
              <a:buClr>
                <a:srgbClr val="FFFFFF"/>
              </a:buClr>
              <a:buSzPts val="1400"/>
              <a:buFont typeface="IBM Plex Sans"/>
              <a:buNone/>
              <a:defRPr/>
            </a:lvl3pPr>
            <a:lvl4pPr lvl="3" algn="l">
              <a:lnSpc>
                <a:spcPct val="100000"/>
              </a:lnSpc>
              <a:spcBef>
                <a:spcPts val="0"/>
              </a:spcBef>
              <a:spcAft>
                <a:spcPts val="0"/>
              </a:spcAft>
              <a:buClr>
                <a:srgbClr val="FFFFFF"/>
              </a:buClr>
              <a:buSzPts val="1400"/>
              <a:buFont typeface="IBM Plex Sans"/>
              <a:buNone/>
              <a:defRPr/>
            </a:lvl4pPr>
            <a:lvl5pPr lvl="4" algn="l">
              <a:lnSpc>
                <a:spcPct val="100000"/>
              </a:lnSpc>
              <a:spcBef>
                <a:spcPts val="0"/>
              </a:spcBef>
              <a:spcAft>
                <a:spcPts val="0"/>
              </a:spcAft>
              <a:buClr>
                <a:srgbClr val="FFFFFF"/>
              </a:buClr>
              <a:buSzPts val="1400"/>
              <a:buFont typeface="IBM Plex Sans"/>
              <a:buNone/>
              <a:defRPr/>
            </a:lvl5pPr>
            <a:lvl6pPr lvl="5" algn="l">
              <a:lnSpc>
                <a:spcPct val="100000"/>
              </a:lnSpc>
              <a:spcBef>
                <a:spcPts val="0"/>
              </a:spcBef>
              <a:spcAft>
                <a:spcPts val="0"/>
              </a:spcAft>
              <a:buClr>
                <a:srgbClr val="FFFFFF"/>
              </a:buClr>
              <a:buSzPts val="1400"/>
              <a:buFont typeface="IBM Plex Sans"/>
              <a:buNone/>
              <a:defRPr/>
            </a:lvl6pPr>
            <a:lvl7pPr lvl="6" algn="l">
              <a:lnSpc>
                <a:spcPct val="100000"/>
              </a:lnSpc>
              <a:spcBef>
                <a:spcPts val="0"/>
              </a:spcBef>
              <a:spcAft>
                <a:spcPts val="0"/>
              </a:spcAft>
              <a:buClr>
                <a:srgbClr val="FFFFFF"/>
              </a:buClr>
              <a:buSzPts val="1400"/>
              <a:buFont typeface="IBM Plex Sans"/>
              <a:buNone/>
              <a:defRPr/>
            </a:lvl7pPr>
            <a:lvl8pPr lvl="7" algn="l">
              <a:lnSpc>
                <a:spcPct val="100000"/>
              </a:lnSpc>
              <a:spcBef>
                <a:spcPts val="0"/>
              </a:spcBef>
              <a:spcAft>
                <a:spcPts val="0"/>
              </a:spcAft>
              <a:buClr>
                <a:srgbClr val="FFFFFF"/>
              </a:buClr>
              <a:buSzPts val="1400"/>
              <a:buFont typeface="IBM Plex Sans"/>
              <a:buNone/>
              <a:defRPr/>
            </a:lvl8pPr>
            <a:lvl9pPr lvl="8" algn="l">
              <a:lnSpc>
                <a:spcPct val="100000"/>
              </a:lnSpc>
              <a:spcBef>
                <a:spcPts val="0"/>
              </a:spcBef>
              <a:spcAft>
                <a:spcPts val="0"/>
              </a:spcAft>
              <a:buClr>
                <a:srgbClr val="FFFFFF"/>
              </a:buClr>
              <a:buSzPts val="1400"/>
              <a:buFont typeface="IBM Plex Sans"/>
              <a:buNone/>
              <a:defRPr/>
            </a:lvl9pPr>
          </a:lstStyle>
          <a:p>
            <a:endParaRPr/>
          </a:p>
        </p:txBody>
      </p:sp>
      <p:sp>
        <p:nvSpPr>
          <p:cNvPr id="13" name="Google Shape;13;p15"/>
          <p:cNvSpPr txBox="1">
            <a:spLocks noGrp="1"/>
          </p:cNvSpPr>
          <p:nvPr>
            <p:ph type="body" idx="1"/>
          </p:nvPr>
        </p:nvSpPr>
        <p:spPr>
          <a:xfrm>
            <a:off x="846667" y="2515811"/>
            <a:ext cx="22318133" cy="8381851"/>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960"/>
              </a:spcBef>
              <a:spcAft>
                <a:spcPts val="0"/>
              </a:spcAft>
              <a:buClr>
                <a:schemeClr val="dk1"/>
              </a:buClr>
              <a:buSzPts val="1800"/>
              <a:buFont typeface="IBM Plex Mono"/>
              <a:buChar char="•"/>
              <a:defRPr sz="4800">
                <a:latin typeface="Arial"/>
                <a:ea typeface="Arial"/>
                <a:cs typeface="Arial"/>
                <a:sym typeface="Arial"/>
              </a:defRPr>
            </a:lvl1pPr>
            <a:lvl2pPr marL="914400" lvl="1" indent="-342900" algn="l">
              <a:lnSpc>
                <a:spcPct val="100000"/>
              </a:lnSpc>
              <a:spcBef>
                <a:spcPts val="960"/>
              </a:spcBef>
              <a:spcAft>
                <a:spcPts val="0"/>
              </a:spcAft>
              <a:buClr>
                <a:schemeClr val="dk1"/>
              </a:buClr>
              <a:buSzPts val="1800"/>
              <a:buFont typeface="IBM Plex Mono"/>
              <a:buChar char="–"/>
              <a:defRPr/>
            </a:lvl2pPr>
            <a:lvl3pPr marL="1371600" lvl="2" indent="-342900" algn="l">
              <a:lnSpc>
                <a:spcPct val="100000"/>
              </a:lnSpc>
              <a:spcBef>
                <a:spcPts val="960"/>
              </a:spcBef>
              <a:spcAft>
                <a:spcPts val="0"/>
              </a:spcAft>
              <a:buClr>
                <a:schemeClr val="dk1"/>
              </a:buClr>
              <a:buSzPts val="1800"/>
              <a:buFont typeface="IBM Plex Mono"/>
              <a:buChar char="•"/>
              <a:defRPr/>
            </a:lvl3pPr>
            <a:lvl4pPr marL="1828800" lvl="3" indent="-342900" algn="l">
              <a:lnSpc>
                <a:spcPct val="100000"/>
              </a:lnSpc>
              <a:spcBef>
                <a:spcPts val="960"/>
              </a:spcBef>
              <a:spcAft>
                <a:spcPts val="0"/>
              </a:spcAft>
              <a:buClr>
                <a:schemeClr val="dk1"/>
              </a:buClr>
              <a:buSzPts val="1800"/>
              <a:buFont typeface="IBM Plex Mono"/>
              <a:buChar char="–"/>
              <a:defRPr/>
            </a:lvl4pPr>
            <a:lvl5pPr marL="2286000" lvl="4" indent="-342900" algn="l">
              <a:lnSpc>
                <a:spcPct val="100000"/>
              </a:lnSpc>
              <a:spcBef>
                <a:spcPts val="960"/>
              </a:spcBef>
              <a:spcAft>
                <a:spcPts val="0"/>
              </a:spcAft>
              <a:buClr>
                <a:schemeClr val="dk1"/>
              </a:buClr>
              <a:buSzPts val="1800"/>
              <a:buFont typeface="IBM Plex Mono"/>
              <a:buChar char="»"/>
              <a:defRPr/>
            </a:lvl5pPr>
            <a:lvl6pPr marL="2743200" lvl="5" indent="-342900" algn="l">
              <a:lnSpc>
                <a:spcPct val="100000"/>
              </a:lnSpc>
              <a:spcBef>
                <a:spcPts val="960"/>
              </a:spcBef>
              <a:spcAft>
                <a:spcPts val="0"/>
              </a:spcAft>
              <a:buClr>
                <a:schemeClr val="dk1"/>
              </a:buClr>
              <a:buSzPts val="1800"/>
              <a:buFont typeface="IBM Plex Mono"/>
              <a:buChar char="•"/>
              <a:defRPr/>
            </a:lvl6pPr>
            <a:lvl7pPr marL="3200400" lvl="6" indent="-342900" algn="l">
              <a:lnSpc>
                <a:spcPct val="100000"/>
              </a:lnSpc>
              <a:spcBef>
                <a:spcPts val="960"/>
              </a:spcBef>
              <a:spcAft>
                <a:spcPts val="0"/>
              </a:spcAft>
              <a:buClr>
                <a:schemeClr val="dk1"/>
              </a:buClr>
              <a:buSzPts val="1800"/>
              <a:buFont typeface="IBM Plex Mono"/>
              <a:buChar char="•"/>
              <a:defRPr/>
            </a:lvl7pPr>
            <a:lvl8pPr marL="3657600" lvl="7" indent="-342900" algn="l">
              <a:lnSpc>
                <a:spcPct val="100000"/>
              </a:lnSpc>
              <a:spcBef>
                <a:spcPts val="960"/>
              </a:spcBef>
              <a:spcAft>
                <a:spcPts val="0"/>
              </a:spcAft>
              <a:buClr>
                <a:schemeClr val="dk1"/>
              </a:buClr>
              <a:buSzPts val="1800"/>
              <a:buFont typeface="IBM Plex Mono"/>
              <a:buChar char="•"/>
              <a:defRPr/>
            </a:lvl8pPr>
            <a:lvl9pPr marL="4114800" lvl="8" indent="-342900" algn="l">
              <a:lnSpc>
                <a:spcPct val="100000"/>
              </a:lnSpc>
              <a:spcBef>
                <a:spcPts val="960"/>
              </a:spcBef>
              <a:spcAft>
                <a:spcPts val="0"/>
              </a:spcAft>
              <a:buClr>
                <a:schemeClr val="dk1"/>
              </a:buClr>
              <a:buSzPts val="1800"/>
              <a:buFont typeface="IBM Plex Mono"/>
              <a:buChar char="•"/>
              <a:defRPr/>
            </a:lvl9pPr>
          </a:lstStyle>
          <a:p>
            <a:endParaRPr/>
          </a:p>
        </p:txBody>
      </p:sp>
      <p:sp>
        <p:nvSpPr>
          <p:cNvPr id="14" name="Google Shape;14;p15"/>
          <p:cNvSpPr/>
          <p:nvPr/>
        </p:nvSpPr>
        <p:spPr>
          <a:xfrm>
            <a:off x="0" y="13634435"/>
            <a:ext cx="24384000" cy="134896"/>
          </a:xfrm>
          <a:prstGeom prst="rect">
            <a:avLst/>
          </a:prstGeom>
          <a:solidFill>
            <a:srgbClr val="3664AD"/>
          </a:solidFill>
          <a:ln>
            <a:noFill/>
          </a:ln>
        </p:spPr>
        <p:txBody>
          <a:bodyPr spcFirstLastPara="1" wrap="square" lIns="243800" tIns="121850" rIns="243800" bIns="12185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3733" b="0" i="0" u="none" strike="noStrike" cap="none">
              <a:solidFill>
                <a:srgbClr val="3664AD"/>
              </a:solidFill>
              <a:latin typeface="Arial"/>
              <a:ea typeface="Arial"/>
              <a:cs typeface="Arial"/>
              <a:sym typeface="Arial"/>
            </a:endParaRPr>
          </a:p>
        </p:txBody>
      </p:sp>
      <p:sp>
        <p:nvSpPr>
          <p:cNvPr id="15" name="Google Shape;15;p15"/>
          <p:cNvSpPr txBox="1">
            <a:spLocks noGrp="1"/>
          </p:cNvSpPr>
          <p:nvPr>
            <p:ph type="sldNum" idx="12"/>
          </p:nvPr>
        </p:nvSpPr>
        <p:spPr>
          <a:xfrm>
            <a:off x="22598741" y="12925337"/>
            <a:ext cx="1349829" cy="369332"/>
          </a:xfrm>
          <a:prstGeom prst="rect">
            <a:avLst/>
          </a:prstGeom>
          <a:noFill/>
          <a:ln>
            <a:noFill/>
          </a:ln>
        </p:spPr>
        <p:txBody>
          <a:bodyPr spcFirstLastPara="1" wrap="square" lIns="0" tIns="0" rIns="0" bIns="0" anchor="ctr" anchorCtr="0">
            <a:spAutoFit/>
          </a:bodyPr>
          <a:lstStyle>
            <a:lvl1pPr marL="0" marR="0" lvl="0" indent="0" algn="r">
              <a:lnSpc>
                <a:spcPct val="100000"/>
              </a:lnSpc>
              <a:spcBef>
                <a:spcPts val="0"/>
              </a:spcBef>
              <a:spcAft>
                <a:spcPts val="0"/>
              </a:spcAft>
              <a:buClr>
                <a:srgbClr val="FFFFFF"/>
              </a:buClr>
              <a:buSzPts val="2500"/>
              <a:buFont typeface="IBM Plex Mono"/>
              <a:buNone/>
              <a:defRPr sz="24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FFFFFF"/>
              </a:buClr>
              <a:buSzPts val="2500"/>
              <a:buFont typeface="IBM Plex Mono"/>
              <a:buNone/>
              <a:defRPr sz="24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FFFFFF"/>
              </a:buClr>
              <a:buSzPts val="2500"/>
              <a:buFont typeface="IBM Plex Mono"/>
              <a:buNone/>
              <a:defRPr sz="24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FFFFFF"/>
              </a:buClr>
              <a:buSzPts val="2500"/>
              <a:buFont typeface="IBM Plex Mono"/>
              <a:buNone/>
              <a:defRPr sz="24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FFFFFF"/>
              </a:buClr>
              <a:buSzPts val="2500"/>
              <a:buFont typeface="IBM Plex Mono"/>
              <a:buNone/>
              <a:defRPr sz="24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FFFFFF"/>
              </a:buClr>
              <a:buSzPts val="2500"/>
              <a:buFont typeface="IBM Plex Mono"/>
              <a:buNone/>
              <a:defRPr sz="24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FFFFFF"/>
              </a:buClr>
              <a:buSzPts val="2500"/>
              <a:buFont typeface="IBM Plex Mono"/>
              <a:buNone/>
              <a:defRPr sz="24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FFFFFF"/>
              </a:buClr>
              <a:buSzPts val="2500"/>
              <a:buFont typeface="IBM Plex Mono"/>
              <a:buNone/>
              <a:defRPr sz="24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FFFFFF"/>
              </a:buClr>
              <a:buSzPts val="2500"/>
              <a:buFont typeface="IBM Plex Mono"/>
              <a:buNone/>
              <a:defRPr sz="24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cover">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9F1197A6-B72A-E746-803D-75F50C6B523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 y="0"/>
            <a:ext cx="24409400" cy="13716000"/>
          </a:xfrm>
          <a:prstGeom prst="rect">
            <a:avLst/>
          </a:prstGeom>
        </p:spPr>
      </p:pic>
      <p:sp>
        <p:nvSpPr>
          <p:cNvPr id="8" name="Title">
            <a:extLst>
              <a:ext uri="{FF2B5EF4-FFF2-40B4-BE49-F238E27FC236}">
                <a16:creationId xmlns:a16="http://schemas.microsoft.com/office/drawing/2014/main" id="{F6EEF3B7-1A42-4949-9E4E-287DD2F39EEA}"/>
              </a:ext>
            </a:extLst>
          </p:cNvPr>
          <p:cNvSpPr>
            <a:spLocks noGrp="1"/>
          </p:cNvSpPr>
          <p:nvPr>
            <p:ph type="title"/>
          </p:nvPr>
        </p:nvSpPr>
        <p:spPr>
          <a:xfrm>
            <a:off x="560832" y="536448"/>
            <a:ext cx="11045952" cy="11452352"/>
          </a:xfrm>
        </p:spPr>
        <p:txBody>
          <a:bodyPr/>
          <a:lstStyle>
            <a:lvl1pPr>
              <a:defRPr b="0" i="0">
                <a:solidFill>
                  <a:srgbClr val="001141"/>
                </a:solidFill>
                <a:latin typeface="IBM Plex Sans Light" panose="020B0403050203000203" pitchFamily="34" charset="0"/>
              </a:defRPr>
            </a:lvl1pPr>
          </a:lstStyle>
          <a:p>
            <a:r>
              <a:rPr lang="en-US" dirty="0"/>
              <a:t>Click to edit Master title style</a:t>
            </a:r>
          </a:p>
        </p:txBody>
      </p:sp>
      <p:sp>
        <p:nvSpPr>
          <p:cNvPr id="9" name="Footer Placeholder">
            <a:extLst>
              <a:ext uri="{FF2B5EF4-FFF2-40B4-BE49-F238E27FC236}">
                <a16:creationId xmlns:a16="http://schemas.microsoft.com/office/drawing/2014/main" id="{CE443607-A076-2445-8F20-2DCAF811E477}"/>
              </a:ext>
            </a:extLst>
          </p:cNvPr>
          <p:cNvSpPr>
            <a:spLocks noGrp="1"/>
          </p:cNvSpPr>
          <p:nvPr>
            <p:ph type="ftr" sz="quarter" idx="10"/>
          </p:nvPr>
        </p:nvSpPr>
        <p:spPr>
          <a:xfrm>
            <a:off x="609779" y="12767737"/>
            <a:ext cx="10972626" cy="444498"/>
          </a:xfrm>
        </p:spPr>
        <p:txBody>
          <a:bodyPr/>
          <a:lstStyle/>
          <a:p>
            <a:r>
              <a:rPr lang="en-US"/>
              <a:t>© 2022 IBM Corporation</a:t>
            </a:r>
            <a:endParaRPr lang="en-US" dirty="0"/>
          </a:p>
        </p:txBody>
      </p:sp>
      <p:sp>
        <p:nvSpPr>
          <p:cNvPr id="5" name="Slide Number Placeholder">
            <a:extLst>
              <a:ext uri="{FF2B5EF4-FFF2-40B4-BE49-F238E27FC236}">
                <a16:creationId xmlns:a16="http://schemas.microsoft.com/office/drawing/2014/main" id="{CD3E300A-4F7E-C748-BC45-C5BB263C2399}"/>
              </a:ext>
            </a:extLst>
          </p:cNvPr>
          <p:cNvSpPr>
            <a:spLocks noGrp="1"/>
          </p:cNvSpPr>
          <p:nvPr>
            <p:ph type="sldNum" sz="quarter" idx="11"/>
          </p:nvPr>
        </p:nvSpPr>
        <p:spPr>
          <a:xfrm>
            <a:off x="18897605" y="12767737"/>
            <a:ext cx="4876618" cy="444498"/>
          </a:xfrm>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708297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cover">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5EB46756-2814-CD40-9B74-165AD25A6A0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6200" y="0"/>
            <a:ext cx="24485600" cy="13716000"/>
          </a:xfrm>
          <a:prstGeom prst="rect">
            <a:avLst/>
          </a:prstGeom>
        </p:spPr>
      </p:pic>
      <p:sp>
        <p:nvSpPr>
          <p:cNvPr id="8" name="Title">
            <a:extLst>
              <a:ext uri="{FF2B5EF4-FFF2-40B4-BE49-F238E27FC236}">
                <a16:creationId xmlns:a16="http://schemas.microsoft.com/office/drawing/2014/main" id="{F6EEF3B7-1A42-4949-9E4E-287DD2F39EEA}"/>
              </a:ext>
            </a:extLst>
          </p:cNvPr>
          <p:cNvSpPr>
            <a:spLocks noGrp="1"/>
          </p:cNvSpPr>
          <p:nvPr>
            <p:ph type="title"/>
          </p:nvPr>
        </p:nvSpPr>
        <p:spPr>
          <a:xfrm>
            <a:off x="560832" y="536448"/>
            <a:ext cx="11045952" cy="11452352"/>
          </a:xfrm>
        </p:spPr>
        <p:txBody>
          <a:bodyPr/>
          <a:lstStyle>
            <a:lvl1pPr>
              <a:defRPr b="0" i="0">
                <a:solidFill>
                  <a:srgbClr val="001141"/>
                </a:solidFill>
                <a:latin typeface="IBM Plex Sans Light" panose="020B0403050203000203" pitchFamily="34" charset="0"/>
              </a:defRPr>
            </a:lvl1pPr>
          </a:lstStyle>
          <a:p>
            <a:r>
              <a:rPr lang="en-US" dirty="0"/>
              <a:t>Click to edit Master title style</a:t>
            </a:r>
          </a:p>
        </p:txBody>
      </p:sp>
      <p:sp>
        <p:nvSpPr>
          <p:cNvPr id="9" name="Footer Placeholder">
            <a:extLst>
              <a:ext uri="{FF2B5EF4-FFF2-40B4-BE49-F238E27FC236}">
                <a16:creationId xmlns:a16="http://schemas.microsoft.com/office/drawing/2014/main" id="{CE443607-A076-2445-8F20-2DCAF811E477}"/>
              </a:ext>
            </a:extLst>
          </p:cNvPr>
          <p:cNvSpPr>
            <a:spLocks noGrp="1"/>
          </p:cNvSpPr>
          <p:nvPr>
            <p:ph type="ftr" sz="quarter" idx="10"/>
          </p:nvPr>
        </p:nvSpPr>
        <p:spPr>
          <a:xfrm>
            <a:off x="609779" y="12767737"/>
            <a:ext cx="10972626" cy="444498"/>
          </a:xfrm>
        </p:spPr>
        <p:txBody>
          <a:bodyPr/>
          <a:lstStyle/>
          <a:p>
            <a:r>
              <a:rPr lang="en-US"/>
              <a:t>© 2022 IBM Corporation</a:t>
            </a:r>
            <a:endParaRPr lang="en-US" dirty="0"/>
          </a:p>
        </p:txBody>
      </p:sp>
      <p:sp>
        <p:nvSpPr>
          <p:cNvPr id="5" name="Slide Number Placeholder">
            <a:extLst>
              <a:ext uri="{FF2B5EF4-FFF2-40B4-BE49-F238E27FC236}">
                <a16:creationId xmlns:a16="http://schemas.microsoft.com/office/drawing/2014/main" id="{47250350-08C3-6749-AB7C-9F08335B7658}"/>
              </a:ext>
            </a:extLst>
          </p:cNvPr>
          <p:cNvSpPr>
            <a:spLocks noGrp="1"/>
          </p:cNvSpPr>
          <p:nvPr>
            <p:ph type="sldNum" sz="quarter" idx="11"/>
          </p:nvPr>
        </p:nvSpPr>
        <p:spPr>
          <a:xfrm>
            <a:off x="18897605" y="12767737"/>
            <a:ext cx="4876618" cy="444498"/>
          </a:xfrm>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708515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560837" y="536448"/>
            <a:ext cx="14833426" cy="11452352"/>
          </a:xfrm>
        </p:spPr>
        <p:txBody>
          <a:bodyPr/>
          <a:lstStyle>
            <a:lvl1pPr>
              <a:defRPr b="0" i="0">
                <a:solidFill>
                  <a:srgbClr val="001141"/>
                </a:solidFill>
                <a:latin typeface="IBM Plex Sans Light" panose="020B0403050203000203" pitchFamily="34" charset="0"/>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1586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11452352"/>
          </a:xfrm>
        </p:spPr>
        <p:txBody>
          <a:bodyPr/>
          <a:lstStyle>
            <a:lvl1pPr>
              <a:defRPr b="0" i="0">
                <a:solidFill>
                  <a:srgbClr val="001141"/>
                </a:solidFill>
                <a:latin typeface="IBM Plex Sans Light" panose="020B0403050203000203" pitchFamily="34" charset="0"/>
              </a:defRPr>
            </a:lvl1pPr>
          </a:lstStyle>
          <a:p>
            <a:r>
              <a:rPr lang="en-US" dirty="0"/>
              <a:t>Click to edit Master title style</a:t>
            </a:r>
          </a:p>
        </p:txBody>
      </p:sp>
      <p:sp>
        <p:nvSpPr>
          <p:cNvPr id="6" name="Text Placeholder"/>
          <p:cNvSpPr>
            <a:spLocks noGrp="1"/>
          </p:cNvSpPr>
          <p:nvPr>
            <p:ph type="body" sz="quarter" idx="12"/>
          </p:nvPr>
        </p:nvSpPr>
        <p:spPr>
          <a:xfrm>
            <a:off x="12777216" y="536448"/>
            <a:ext cx="10997184" cy="11452352"/>
          </a:xfrm>
        </p:spPr>
        <p:txBody>
          <a:bodyPr/>
          <a:lstStyle>
            <a:lvl1pPr>
              <a:defRPr b="0" i="0">
                <a:solidFill>
                  <a:srgbClr val="001141"/>
                </a:solidFill>
                <a:latin typeface="IBM Plex Sans Light" panose="020B0403050203000203" pitchFamily="34" charset="0"/>
              </a:defRPr>
            </a:lvl1pPr>
            <a:lvl2pPr>
              <a:defRPr b="0" i="0">
                <a:solidFill>
                  <a:srgbClr val="001141"/>
                </a:solidFill>
                <a:latin typeface="IBM Plex Sans Light" panose="020B0403050203000203" pitchFamily="34" charset="0"/>
              </a:defRPr>
            </a:lvl2pPr>
            <a:lvl3pPr>
              <a:defRPr b="0" i="0">
                <a:solidFill>
                  <a:srgbClr val="001141"/>
                </a:solidFill>
                <a:latin typeface="IBM Plex Sans Light" panose="020B0403050203000203" pitchFamily="34" charset="0"/>
              </a:defRPr>
            </a:lvl3pPr>
            <a:lvl4pPr>
              <a:defRPr b="0" i="0">
                <a:solidFill>
                  <a:srgbClr val="001141"/>
                </a:solidFill>
                <a:latin typeface="IBM Plex Sans Light" panose="020B0403050203000203" pitchFamily="34" charset="0"/>
              </a:defRPr>
            </a:lvl4pPr>
            <a:lvl5pPr>
              <a:defRPr b="0" i="0">
                <a:solidFill>
                  <a:srgbClr val="00114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144768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b="0" i="0">
                <a:latin typeface="IBM Plex Sans Light" panose="020B0403050203000203" pitchFamily="34" charset="0"/>
              </a:defRPr>
            </a:lvl1pPr>
          </a:lstStyle>
          <a:p>
            <a:r>
              <a:rPr lang="en-US" dirty="0"/>
              <a:t>Click to edit Master title style</a:t>
            </a:r>
          </a:p>
        </p:txBody>
      </p:sp>
      <p:sp>
        <p:nvSpPr>
          <p:cNvPr id="8" name="Text Placeholder 1"/>
          <p:cNvSpPr>
            <a:spLocks noGrp="1"/>
          </p:cNvSpPr>
          <p:nvPr>
            <p:ph type="body" sz="quarter" idx="13"/>
          </p:nvPr>
        </p:nvSpPr>
        <p:spPr>
          <a:xfrm>
            <a:off x="585216" y="3316224"/>
            <a:ext cx="10997184" cy="8672576"/>
          </a:xfrm>
        </p:spPr>
        <p:txBody>
          <a:bodyPr/>
          <a:lstStyle>
            <a:lvl1pPr>
              <a:defRPr b="0" i="0">
                <a:latin typeface="IBM Plex Sans Light" panose="020B0403050203000203" pitchFamily="34" charset="0"/>
              </a:defRPr>
            </a:lvl1pPr>
            <a:lvl2pPr>
              <a:defRPr b="0" i="0">
                <a:latin typeface="IBM Plex Sans Light" panose="020B0403050203000203" pitchFamily="34" charset="0"/>
              </a:defRPr>
            </a:lvl2pPr>
            <a:lvl3pPr>
              <a:defRPr b="0" i="0">
                <a:latin typeface="IBM Plex Sans Light" panose="020B0403050203000203" pitchFamily="34" charset="0"/>
              </a:defRPr>
            </a:lvl3pPr>
            <a:lvl4pPr>
              <a:defRPr b="0" i="0">
                <a:latin typeface="IBM Plex Sans Light" panose="020B0403050203000203" pitchFamily="34" charset="0"/>
              </a:defRPr>
            </a:lvl4pPr>
            <a:lvl5pPr>
              <a:defRPr b="0" i="0">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12777221" y="3316224"/>
            <a:ext cx="10997002" cy="8672576"/>
          </a:xfrm>
        </p:spPr>
        <p:txBody>
          <a:bodyPr/>
          <a:lstStyle>
            <a:lvl1pPr>
              <a:defRPr b="0" i="0">
                <a:latin typeface="IBM Plex Sans Light" panose="020B0403050203000203" pitchFamily="34" charset="0"/>
              </a:defRPr>
            </a:lvl1pPr>
            <a:lvl2pPr>
              <a:defRPr b="0" i="0">
                <a:latin typeface="IBM Plex Sans Light" panose="020B0403050203000203" pitchFamily="34" charset="0"/>
              </a:defRPr>
            </a:lvl2pPr>
            <a:lvl3pPr>
              <a:defRPr b="0" i="0">
                <a:latin typeface="IBM Plex Sans Light" panose="020B0403050203000203" pitchFamily="34" charset="0"/>
              </a:defRPr>
            </a:lvl3pPr>
            <a:lvl4pPr>
              <a:defRPr b="0" i="0">
                <a:latin typeface="IBM Plex Sans Light" panose="020B0403050203000203" pitchFamily="34" charset="0"/>
              </a:defRPr>
            </a:lvl4pPr>
            <a:lvl5pPr>
              <a:defRPr b="0" i="0">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577060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b="0" i="0">
                <a:latin typeface="IBM Plex Sans Light" panose="020B0403050203000203" pitchFamily="34" charset="0"/>
              </a:defRPr>
            </a:lvl1pPr>
          </a:lstStyle>
          <a:p>
            <a:r>
              <a:rPr lang="en-US" dirty="0"/>
              <a:t>Click to edit Master title style</a:t>
            </a:r>
          </a:p>
        </p:txBody>
      </p:sp>
      <p:sp>
        <p:nvSpPr>
          <p:cNvPr id="7" name="Content Placeholder"/>
          <p:cNvSpPr>
            <a:spLocks noGrp="1"/>
          </p:cNvSpPr>
          <p:nvPr>
            <p:ph sz="quarter" idx="13"/>
          </p:nvPr>
        </p:nvSpPr>
        <p:spPr>
          <a:xfrm>
            <a:off x="560832" y="3243072"/>
            <a:ext cx="11045952" cy="8745728"/>
          </a:xfrm>
        </p:spPr>
        <p:txBody>
          <a:bodyPr/>
          <a:lstStyle>
            <a:lvl1pPr>
              <a:defRPr sz="6400" b="0" i="0">
                <a:latin typeface="IBM Plex Sans Light" panose="020B0403050203000203" pitchFamily="34" charset="0"/>
              </a:defRPr>
            </a:lvl1pPr>
          </a:lstStyle>
          <a:p>
            <a:pPr lvl="0"/>
            <a:r>
              <a:rPr lang="en-US" dirty="0"/>
              <a:t>Click to edit Master text styles</a:t>
            </a:r>
          </a:p>
        </p:txBody>
      </p:sp>
      <p:sp>
        <p:nvSpPr>
          <p:cNvPr id="6" name="Text Placeholder"/>
          <p:cNvSpPr>
            <a:spLocks noGrp="1"/>
          </p:cNvSpPr>
          <p:nvPr>
            <p:ph type="body" sz="quarter" idx="12"/>
          </p:nvPr>
        </p:nvSpPr>
        <p:spPr>
          <a:xfrm>
            <a:off x="12777216" y="3316224"/>
            <a:ext cx="10997184" cy="8672576"/>
          </a:xfrm>
        </p:spPr>
        <p:txBody>
          <a:bodyPr/>
          <a:lstStyle>
            <a:lvl1pPr>
              <a:defRPr b="0" i="0">
                <a:latin typeface="IBM Plex Sans Light" panose="020B0403050203000203" pitchFamily="34" charset="0"/>
              </a:defRPr>
            </a:lvl1pPr>
            <a:lvl2pPr>
              <a:defRPr b="0" i="0">
                <a:latin typeface="IBM Plex Sans Light" panose="020B0403050203000203" pitchFamily="34" charset="0"/>
              </a:defRPr>
            </a:lvl2pPr>
            <a:lvl3pPr>
              <a:defRPr b="0" i="0">
                <a:latin typeface="IBM Plex Sans Light" panose="020B0403050203000203" pitchFamily="34" charset="0"/>
              </a:defRPr>
            </a:lvl3pPr>
            <a:lvl4pPr>
              <a:defRPr b="0" i="0">
                <a:latin typeface="IBM Plex Sans Light" panose="020B0403050203000203" pitchFamily="34" charset="0"/>
              </a:defRPr>
            </a:lvl4pPr>
            <a:lvl5pPr>
              <a:defRPr b="0" i="0">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387503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b="0" i="0">
                <a:latin typeface="IBM Plex Sans Light" panose="020B0403050203000203" pitchFamily="34" charset="0"/>
              </a:defRPr>
            </a:lvl1pPr>
          </a:lstStyle>
          <a:p>
            <a:r>
              <a:rPr lang="en-US" dirty="0"/>
              <a:t>Click to edit Master title style</a:t>
            </a:r>
          </a:p>
        </p:txBody>
      </p:sp>
      <p:sp>
        <p:nvSpPr>
          <p:cNvPr id="6" name="Text Placeholder 1"/>
          <p:cNvSpPr>
            <a:spLocks noGrp="1"/>
          </p:cNvSpPr>
          <p:nvPr>
            <p:ph type="body" sz="quarter" idx="12"/>
          </p:nvPr>
        </p:nvSpPr>
        <p:spPr>
          <a:xfrm>
            <a:off x="585216" y="3316224"/>
            <a:ext cx="4901184" cy="8672576"/>
          </a:xfrm>
        </p:spPr>
        <p:txBody>
          <a:bodyPr/>
          <a:lstStyle>
            <a:lvl1pPr>
              <a:defRPr b="0" i="0">
                <a:latin typeface="IBM Plex Sans Light" panose="020B0403050203000203" pitchFamily="34" charset="0"/>
              </a:defRPr>
            </a:lvl1pPr>
            <a:lvl2pPr>
              <a:defRPr b="0" i="0">
                <a:latin typeface="IBM Plex Sans Light" panose="020B0403050203000203" pitchFamily="34" charset="0"/>
              </a:defRPr>
            </a:lvl2pPr>
            <a:lvl3pPr>
              <a:defRPr b="0" i="0">
                <a:latin typeface="IBM Plex Sans Light" panose="020B0403050203000203" pitchFamily="34" charset="0"/>
              </a:defRPr>
            </a:lvl3pPr>
            <a:lvl4pPr>
              <a:defRPr b="0" i="0">
                <a:latin typeface="IBM Plex Sans Light" panose="020B0403050203000203" pitchFamily="34" charset="0"/>
              </a:defRPr>
            </a:lvl4pPr>
            <a:lvl5pPr>
              <a:defRPr b="0" i="0">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6681216" y="3316224"/>
            <a:ext cx="4901184" cy="8672576"/>
          </a:xfrm>
        </p:spPr>
        <p:txBody>
          <a:bodyPr/>
          <a:lstStyle>
            <a:lvl1pPr>
              <a:defRPr b="0" i="0">
                <a:latin typeface="IBM Plex Sans Light" panose="020B0403050203000203" pitchFamily="34" charset="0"/>
              </a:defRPr>
            </a:lvl1pPr>
            <a:lvl2pPr>
              <a:defRPr b="0" i="0">
                <a:latin typeface="IBM Plex Sans Light" panose="020B0403050203000203" pitchFamily="34" charset="0"/>
              </a:defRPr>
            </a:lvl2pPr>
            <a:lvl3pPr>
              <a:defRPr b="0" i="0">
                <a:latin typeface="IBM Plex Sans Light" panose="020B0403050203000203" pitchFamily="34" charset="0"/>
              </a:defRPr>
            </a:lvl3pPr>
            <a:lvl4pPr>
              <a:defRPr b="0" i="0">
                <a:latin typeface="IBM Plex Sans Light" panose="020B0403050203000203" pitchFamily="34" charset="0"/>
              </a:defRPr>
            </a:lvl4pPr>
            <a:lvl5pPr>
              <a:defRPr b="0" i="0">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12777216" y="3316224"/>
            <a:ext cx="4901184" cy="8672576"/>
          </a:xfrm>
        </p:spPr>
        <p:txBody>
          <a:bodyPr/>
          <a:lstStyle>
            <a:lvl1pPr>
              <a:defRPr b="0" i="0">
                <a:latin typeface="IBM Plex Sans Light" panose="020B0403050203000203" pitchFamily="34" charset="0"/>
              </a:defRPr>
            </a:lvl1pPr>
            <a:lvl2pPr>
              <a:defRPr b="0" i="0">
                <a:latin typeface="IBM Plex Sans Light" panose="020B0403050203000203" pitchFamily="34" charset="0"/>
              </a:defRPr>
            </a:lvl2pPr>
            <a:lvl3pPr>
              <a:defRPr b="0" i="0">
                <a:latin typeface="IBM Plex Sans Light" panose="020B0403050203000203" pitchFamily="34" charset="0"/>
              </a:defRPr>
            </a:lvl3pPr>
            <a:lvl4pPr>
              <a:defRPr b="0" i="0">
                <a:latin typeface="IBM Plex Sans Light" panose="020B0403050203000203" pitchFamily="34" charset="0"/>
              </a:defRPr>
            </a:lvl4pPr>
            <a:lvl5pPr>
              <a:defRPr b="0" i="0">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8873216" y="3316224"/>
            <a:ext cx="4901184" cy="8672576"/>
          </a:xfrm>
        </p:spPr>
        <p:txBody>
          <a:bodyPr/>
          <a:lstStyle>
            <a:lvl1pPr>
              <a:defRPr b="0" i="0">
                <a:latin typeface="IBM Plex Sans Light" panose="020B0403050203000203" pitchFamily="34" charset="0"/>
              </a:defRPr>
            </a:lvl1pPr>
            <a:lvl2pPr>
              <a:defRPr b="0" i="0">
                <a:latin typeface="IBM Plex Sans Light" panose="020B0403050203000203" pitchFamily="34" charset="0"/>
              </a:defRPr>
            </a:lvl2pPr>
            <a:lvl3pPr>
              <a:defRPr b="0" i="0">
                <a:latin typeface="IBM Plex Sans Light" panose="020B0403050203000203" pitchFamily="34" charset="0"/>
              </a:defRPr>
            </a:lvl3pPr>
            <a:lvl4pPr>
              <a:defRPr b="0" i="0">
                <a:latin typeface="IBM Plex Sans Light" panose="020B0403050203000203" pitchFamily="34" charset="0"/>
              </a:defRPr>
            </a:lvl4pPr>
            <a:lvl5pPr>
              <a:defRPr b="0" i="0">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794176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b="0" i="0">
                <a:latin typeface="IBM Plex Sans Light" panose="020B0403050203000203" pitchFamily="34" charset="0"/>
              </a:defRPr>
            </a:lvl1pPr>
          </a:lstStyle>
          <a:p>
            <a:r>
              <a:rPr lang="en-US" dirty="0"/>
              <a:t>Click to edit Master title style</a:t>
            </a:r>
          </a:p>
        </p:txBody>
      </p:sp>
      <p:sp>
        <p:nvSpPr>
          <p:cNvPr id="8" name="Text Placeholder"/>
          <p:cNvSpPr>
            <a:spLocks noGrp="1"/>
          </p:cNvSpPr>
          <p:nvPr>
            <p:ph type="body" sz="quarter" idx="13"/>
          </p:nvPr>
        </p:nvSpPr>
        <p:spPr>
          <a:xfrm>
            <a:off x="585216" y="3316224"/>
            <a:ext cx="10997184" cy="8672576"/>
          </a:xfrm>
        </p:spPr>
        <p:txBody>
          <a:bodyPr/>
          <a:lstStyle>
            <a:lvl1pPr>
              <a:defRPr b="0" i="0">
                <a:latin typeface="IBM Plex Sans Light" panose="020B0403050203000203" pitchFamily="34" charset="0"/>
              </a:defRPr>
            </a:lvl1pPr>
            <a:lvl2pPr>
              <a:defRPr b="0" i="0">
                <a:latin typeface="IBM Plex Sans Light" panose="020B0403050203000203" pitchFamily="34" charset="0"/>
              </a:defRPr>
            </a:lvl2pPr>
            <a:lvl3pPr>
              <a:defRPr b="0" i="0">
                <a:latin typeface="IBM Plex Sans Light" panose="020B0403050203000203" pitchFamily="34" charset="0"/>
              </a:defRPr>
            </a:lvl3pPr>
            <a:lvl4pPr>
              <a:defRPr b="0" i="0">
                <a:latin typeface="IBM Plex Sans Light" panose="020B0403050203000203" pitchFamily="34" charset="0"/>
              </a:defRPr>
            </a:lvl4pPr>
            <a:lvl5pPr>
              <a:defRPr b="0" i="0">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12192000" y="0"/>
            <a:ext cx="12192000" cy="13716000"/>
          </a:xfrm>
        </p:spPr>
        <p:txBody>
          <a:bodyPr lIns="91440" tIns="91440" rIns="91440" bIns="91440"/>
          <a:lstStyle>
            <a:lvl1pPr>
              <a:defRPr b="0" i="0">
                <a:latin typeface="IBM Plex Sans Light" panose="020B0403050203000203" pitchFamily="34" charset="0"/>
              </a:defRPr>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385304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11452352"/>
          </a:xfrm>
        </p:spPr>
        <p:txBody>
          <a:bodyPr/>
          <a:lstStyle>
            <a:lvl1pPr>
              <a:defRPr b="0" i="0">
                <a:latin typeface="IBM Plex Sans Light" panose="020B0403050203000203" pitchFamily="34" charset="0"/>
              </a:defRPr>
            </a:lvl1pPr>
          </a:lstStyle>
          <a:p>
            <a:r>
              <a:rPr lang="en-US" dirty="0"/>
              <a:t>Click to edit Master title style</a:t>
            </a:r>
          </a:p>
        </p:txBody>
      </p:sp>
      <p:sp>
        <p:nvSpPr>
          <p:cNvPr id="6" name="Text Placeholder 1"/>
          <p:cNvSpPr>
            <a:spLocks noGrp="1"/>
          </p:cNvSpPr>
          <p:nvPr>
            <p:ph type="body" sz="quarter" idx="12"/>
          </p:nvPr>
        </p:nvSpPr>
        <p:spPr>
          <a:xfrm>
            <a:off x="12777216" y="536448"/>
            <a:ext cx="4901184" cy="11452352"/>
          </a:xfrm>
        </p:spPr>
        <p:txBody>
          <a:bodyPr/>
          <a:lstStyle>
            <a:lvl1pPr>
              <a:defRPr b="0" i="0">
                <a:latin typeface="IBM Plex Sans Light" panose="020B0403050203000203" pitchFamily="34" charset="0"/>
              </a:defRPr>
            </a:lvl1pPr>
            <a:lvl2pPr>
              <a:defRPr b="0" i="0">
                <a:latin typeface="IBM Plex Sans Light" panose="020B0403050203000203" pitchFamily="34" charset="0"/>
              </a:defRPr>
            </a:lvl2pPr>
            <a:lvl3pPr>
              <a:defRPr b="0" i="0">
                <a:latin typeface="IBM Plex Sans Light" panose="020B0403050203000203" pitchFamily="34" charset="0"/>
              </a:defRPr>
            </a:lvl3pPr>
            <a:lvl4pPr>
              <a:defRPr b="0" i="0">
                <a:latin typeface="IBM Plex Sans Light" panose="020B0403050203000203" pitchFamily="34" charset="0"/>
              </a:defRPr>
            </a:lvl4pPr>
            <a:lvl5pPr>
              <a:defRPr b="0" i="0">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18873216" y="536448"/>
            <a:ext cx="4901184" cy="11452352"/>
          </a:xfrm>
        </p:spPr>
        <p:txBody>
          <a:bodyPr/>
          <a:lstStyle>
            <a:lvl1pPr>
              <a:defRPr b="0" i="0">
                <a:latin typeface="IBM Plex Sans Light" panose="020B0403050203000203" pitchFamily="34" charset="0"/>
              </a:defRPr>
            </a:lvl1pPr>
            <a:lvl2pPr>
              <a:defRPr b="0" i="0">
                <a:latin typeface="IBM Plex Sans Light" panose="020B0403050203000203" pitchFamily="34" charset="0"/>
              </a:defRPr>
            </a:lvl2pPr>
            <a:lvl3pPr>
              <a:defRPr b="0" i="0">
                <a:latin typeface="IBM Plex Sans Light" panose="020B0403050203000203" pitchFamily="34" charset="0"/>
              </a:defRPr>
            </a:lvl3pPr>
            <a:lvl4pPr>
              <a:defRPr b="0" i="0">
                <a:latin typeface="IBM Plex Sans Light" panose="020B0403050203000203" pitchFamily="34" charset="0"/>
              </a:defRPr>
            </a:lvl4pPr>
            <a:lvl5pPr>
              <a:defRPr b="0" i="0">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320705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12280" y="0"/>
            <a:ext cx="12192000" cy="13716000"/>
          </a:xfrm>
          <a:prstGeom prst="rect">
            <a:avLst/>
          </a:prstGeom>
          <a:solidFill>
            <a:srgbClr val="E0E0E0"/>
          </a:solidFill>
        </p:spPr>
        <p:txBody>
          <a:bodyPr wrap="square" lIns="0" tIns="0" rIns="0" bIns="0" rtlCol="0" anchor="ctr">
            <a:noAutofit/>
          </a:bodyPr>
          <a:lstStyle/>
          <a:p>
            <a:pPr algn="ctr"/>
            <a:endParaRPr lang="en-US" sz="3200"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560837" y="536448"/>
            <a:ext cx="11045770" cy="11452352"/>
          </a:xfrm>
        </p:spPr>
        <p:txBody>
          <a:bodyPr/>
          <a:lstStyle>
            <a:lvl1pPr>
              <a:defRPr b="0" i="0">
                <a:solidFill>
                  <a:srgbClr val="001141"/>
                </a:solidFill>
                <a:latin typeface="IBM Plex Sans Light" panose="020B0403050203000203" pitchFamily="34" charset="0"/>
              </a:defRPr>
            </a:lvl1pPr>
          </a:lstStyle>
          <a:p>
            <a:r>
              <a:rPr lang="en-US" dirty="0"/>
              <a:t>Click to edit Master title style</a:t>
            </a:r>
          </a:p>
        </p:txBody>
      </p:sp>
      <p:sp>
        <p:nvSpPr>
          <p:cNvPr id="6" name="Text Placeholder"/>
          <p:cNvSpPr>
            <a:spLocks noGrp="1"/>
          </p:cNvSpPr>
          <p:nvPr>
            <p:ph type="body" sz="quarter" idx="12"/>
          </p:nvPr>
        </p:nvSpPr>
        <p:spPr>
          <a:xfrm>
            <a:off x="12777216" y="536448"/>
            <a:ext cx="10997184" cy="11452352"/>
          </a:xfrm>
        </p:spPr>
        <p:txBody>
          <a:bodyPr/>
          <a:lstStyle>
            <a:lvl1pPr>
              <a:buClr>
                <a:schemeClr val="bg1"/>
              </a:buClr>
              <a:defRPr b="0" i="0">
                <a:solidFill>
                  <a:srgbClr val="001141"/>
                </a:solidFill>
                <a:latin typeface="IBM Plex Sans Light" panose="020B0403050203000203" pitchFamily="34" charset="0"/>
              </a:defRPr>
            </a:lvl1pPr>
            <a:lvl2pPr>
              <a:buClr>
                <a:schemeClr val="bg1"/>
              </a:buClr>
              <a:defRPr b="0" i="0">
                <a:solidFill>
                  <a:srgbClr val="001141"/>
                </a:solidFill>
                <a:latin typeface="IBM Plex Sans Light" panose="020B0403050203000203" pitchFamily="34" charset="0"/>
              </a:defRPr>
            </a:lvl2pPr>
            <a:lvl3pPr>
              <a:buClr>
                <a:schemeClr val="bg1"/>
              </a:buClr>
              <a:defRPr b="0" i="0">
                <a:solidFill>
                  <a:srgbClr val="001141"/>
                </a:solidFill>
                <a:latin typeface="IBM Plex Sans Light" panose="020B0403050203000203" pitchFamily="34" charset="0"/>
              </a:defRPr>
            </a:lvl3pPr>
            <a:lvl4pPr>
              <a:buClr>
                <a:schemeClr val="bg1"/>
              </a:buClr>
              <a:defRPr b="0" i="0">
                <a:solidFill>
                  <a:srgbClr val="001141"/>
                </a:solidFill>
                <a:latin typeface="IBM Plex Sans Light" panose="020B0403050203000203" pitchFamily="34" charset="0"/>
              </a:defRPr>
            </a:lvl4pPr>
            <a:lvl5pPr>
              <a:buClr>
                <a:schemeClr val="bg1"/>
              </a:buClr>
              <a:defRPr b="0" i="0">
                <a:solidFill>
                  <a:srgbClr val="00114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35095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Dark">
    <p:spTree>
      <p:nvGrpSpPr>
        <p:cNvPr id="1" name=""/>
        <p:cNvGrpSpPr/>
        <p:nvPr/>
      </p:nvGrpSpPr>
      <p:grpSpPr>
        <a:xfrm>
          <a:off x="0" y="0"/>
          <a:ext cx="0" cy="0"/>
          <a:chOff x="0" y="0"/>
          <a:chExt cx="0" cy="0"/>
        </a:xfrm>
      </p:grpSpPr>
      <p:sp>
        <p:nvSpPr>
          <p:cNvPr id="13"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extLst>
      <p:ext uri="{BB962C8B-B14F-4D97-AF65-F5344CB8AC3E}">
        <p14:creationId xmlns:p14="http://schemas.microsoft.com/office/powerpoint/2010/main" val="3793439008"/>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11452352"/>
          </a:xfrm>
        </p:spPr>
        <p:txBody>
          <a:bodyPr/>
          <a:lstStyle>
            <a:lvl1pPr>
              <a:defRPr b="0" i="0">
                <a:latin typeface="IBM Plex Sans Light" panose="020B0403050203000203" pitchFamily="34" charset="0"/>
              </a:defRPr>
            </a:lvl1pPr>
          </a:lstStyle>
          <a:p>
            <a:r>
              <a:rPr lang="en-US" dirty="0"/>
              <a:t>Click to edit Master title style</a:t>
            </a:r>
          </a:p>
        </p:txBody>
      </p:sp>
      <p:sp>
        <p:nvSpPr>
          <p:cNvPr id="7" name="Picture Placeholder"/>
          <p:cNvSpPr>
            <a:spLocks noGrp="1"/>
          </p:cNvSpPr>
          <p:nvPr>
            <p:ph type="pic" sz="quarter" idx="14"/>
          </p:nvPr>
        </p:nvSpPr>
        <p:spPr>
          <a:xfrm>
            <a:off x="12192000" y="0"/>
            <a:ext cx="12192000" cy="13716000"/>
          </a:xfrm>
        </p:spPr>
        <p:txBody>
          <a:bodyPr lIns="91440" tIns="91440" rIns="91440" bIns="91440"/>
          <a:lstStyle>
            <a:lvl1pPr>
              <a:defRPr b="0" i="0">
                <a:latin typeface="IBM Plex Sans Light" panose="020B0403050203000203" pitchFamily="34" charset="0"/>
              </a:defRPr>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339696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11452352"/>
          </a:xfrm>
        </p:spPr>
        <p:txBody>
          <a:bodyPr/>
          <a:lstStyle>
            <a:lvl1pPr>
              <a:defRPr b="0" i="0">
                <a:latin typeface="IBM Plex Sans Light" panose="020B0403050203000203" pitchFamily="34" charset="0"/>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406541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b="0" i="0">
                <a:latin typeface="IBM Plex Sans Light" panose="020B0403050203000203" pitchFamily="34" charset="0"/>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656083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b="0" i="0">
                <a:latin typeface="IBM Plex Sans Light" panose="020B0403050203000203" pitchFamily="34" charset="0"/>
              </a:defRPr>
            </a:lvl1pPr>
          </a:lstStyle>
          <a:p>
            <a:r>
              <a:rPr lang="en-US" dirty="0"/>
              <a:t>Click to edit Master title style</a:t>
            </a:r>
          </a:p>
        </p:txBody>
      </p:sp>
      <p:sp>
        <p:nvSpPr>
          <p:cNvPr id="8" name="Text Placeholder"/>
          <p:cNvSpPr>
            <a:spLocks noGrp="1"/>
          </p:cNvSpPr>
          <p:nvPr>
            <p:ph type="body" sz="quarter" idx="13"/>
          </p:nvPr>
        </p:nvSpPr>
        <p:spPr>
          <a:xfrm>
            <a:off x="585216" y="3316224"/>
            <a:ext cx="10997184" cy="8672576"/>
          </a:xfrm>
        </p:spPr>
        <p:txBody>
          <a:bodyPr/>
          <a:lstStyle>
            <a:lvl1pPr>
              <a:defRPr b="0" i="0">
                <a:latin typeface="IBM Plex Sans Light" panose="020B0403050203000203" pitchFamily="34" charset="0"/>
              </a:defRPr>
            </a:lvl1pPr>
            <a:lvl2pPr>
              <a:defRPr b="0" i="0">
                <a:latin typeface="IBM Plex Sans Light" panose="020B0403050203000203" pitchFamily="34" charset="0"/>
              </a:defRPr>
            </a:lvl2pPr>
            <a:lvl3pPr>
              <a:defRPr b="0" i="0">
                <a:latin typeface="IBM Plex Sans Light" panose="020B0403050203000203" pitchFamily="34" charset="0"/>
              </a:defRPr>
            </a:lvl3pPr>
            <a:lvl4pPr>
              <a:defRPr b="0" i="0">
                <a:latin typeface="IBM Plex Sans Light" panose="020B0403050203000203" pitchFamily="34" charset="0"/>
              </a:defRPr>
            </a:lvl4pPr>
            <a:lvl5pPr>
              <a:defRPr b="0" i="0">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12192000" y="0"/>
            <a:ext cx="6096000" cy="6858000"/>
          </a:xfrm>
          <a:solidFill>
            <a:schemeClr val="bg1"/>
          </a:solidFill>
          <a:ln>
            <a:noFill/>
          </a:ln>
        </p:spPr>
        <p:txBody>
          <a:bodyPr lIns="219456" tIns="201168" rIns="228600" bIns="228600"/>
          <a:lstStyle>
            <a:lvl1pPr>
              <a:defRPr b="0" i="0">
                <a:solidFill>
                  <a:srgbClr val="001141"/>
                </a:solidFill>
                <a:latin typeface="IBM Plex Sans Light" panose="020B0403050203000203" pitchFamily="34" charset="0"/>
              </a:defRPr>
            </a:lvl1pPr>
          </a:lstStyle>
          <a:p>
            <a:pPr lvl="0"/>
            <a:r>
              <a:rPr lang="en-US" dirty="0"/>
              <a:t>Click to edit Master text styles</a:t>
            </a:r>
          </a:p>
        </p:txBody>
      </p:sp>
      <p:sp>
        <p:nvSpPr>
          <p:cNvPr id="10" name="Content Placeholder 2"/>
          <p:cNvSpPr>
            <a:spLocks noGrp="1"/>
          </p:cNvSpPr>
          <p:nvPr>
            <p:ph sz="quarter" idx="18"/>
          </p:nvPr>
        </p:nvSpPr>
        <p:spPr>
          <a:xfrm>
            <a:off x="18288000" y="0"/>
            <a:ext cx="6096000" cy="6858000"/>
          </a:xfrm>
          <a:solidFill>
            <a:schemeClr val="bg1"/>
          </a:solidFill>
          <a:ln>
            <a:noFill/>
          </a:ln>
        </p:spPr>
        <p:txBody>
          <a:bodyPr lIns="219456" tIns="201168" rIns="228600" bIns="228600"/>
          <a:lstStyle>
            <a:lvl1pPr>
              <a:defRPr b="0" i="0">
                <a:solidFill>
                  <a:srgbClr val="001141"/>
                </a:solidFill>
                <a:latin typeface="IBM Plex Sans Light" panose="020B0403050203000203" pitchFamily="34" charset="0"/>
              </a:defRPr>
            </a:lvl1pPr>
          </a:lstStyle>
          <a:p>
            <a:pPr lvl="0"/>
            <a:r>
              <a:rPr lang="en-US" dirty="0"/>
              <a:t>Click to edit Master text styles</a:t>
            </a:r>
          </a:p>
        </p:txBody>
      </p:sp>
      <p:sp>
        <p:nvSpPr>
          <p:cNvPr id="12" name="Content Placeholder 3"/>
          <p:cNvSpPr>
            <a:spLocks noGrp="1"/>
          </p:cNvSpPr>
          <p:nvPr>
            <p:ph sz="quarter" idx="19"/>
          </p:nvPr>
        </p:nvSpPr>
        <p:spPr>
          <a:xfrm>
            <a:off x="12192000" y="6853770"/>
            <a:ext cx="12192000" cy="6862232"/>
          </a:xfrm>
          <a:solidFill>
            <a:schemeClr val="bg1"/>
          </a:solidFill>
          <a:ln>
            <a:noFill/>
          </a:ln>
        </p:spPr>
        <p:txBody>
          <a:bodyPr lIns="219456" tIns="201168" rIns="228600" bIns="228600"/>
          <a:lstStyle>
            <a:lvl1pPr>
              <a:defRPr b="0" i="0">
                <a:solidFill>
                  <a:srgbClr val="001141"/>
                </a:solidFill>
                <a:latin typeface="IBM Plex Sans Light" panose="020B04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 2022 IBM Corporation</a:t>
            </a:r>
            <a:endParaRPr lang="en-US" dirty="0"/>
          </a:p>
        </p:txBody>
      </p:sp>
      <p:sp>
        <p:nvSpPr>
          <p:cNvPr id="4" name="Slide Number Placeholder"/>
          <p:cNvSpPr>
            <a:spLocks noGrp="1"/>
          </p:cNvSpPr>
          <p:nvPr>
            <p:ph type="sldNum" sz="quarter" idx="11"/>
          </p:nvPr>
        </p:nvSpPr>
        <p:spPr/>
        <p:txBody>
          <a:bodyPr/>
          <a:lstStyle>
            <a:lvl1pPr>
              <a:defRPr>
                <a:solidFill>
                  <a:srgbClr val="00114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D7A286A0-055D-A14E-9966-0B49B0816208}"/>
              </a:ext>
            </a:extLst>
          </p:cNvPr>
          <p:cNvCxnSpPr/>
          <p:nvPr userDrawn="1"/>
        </p:nvCxnSpPr>
        <p:spPr bwMode="auto">
          <a:xfrm flipV="1">
            <a:off x="12192000" y="626535"/>
            <a:ext cx="0" cy="11362266"/>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FAD7952C-A4AD-5849-B4E5-EFA61275F702}"/>
              </a:ext>
            </a:extLst>
          </p:cNvPr>
          <p:cNvCxnSpPr>
            <a:cxnSpLocks/>
          </p:cNvCxnSpPr>
          <p:nvPr userDrawn="1"/>
        </p:nvCxnSpPr>
        <p:spPr bwMode="auto">
          <a:xfrm flipV="1">
            <a:off x="18298982" y="626539"/>
            <a:ext cx="0" cy="564509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D9E3B604-571B-B64D-8BF4-C544CEF7FF0E}"/>
              </a:ext>
            </a:extLst>
          </p:cNvPr>
          <p:cNvCxnSpPr>
            <a:cxnSpLocks/>
          </p:cNvCxnSpPr>
          <p:nvPr userDrawn="1"/>
        </p:nvCxnSpPr>
        <p:spPr bwMode="auto">
          <a:xfrm>
            <a:off x="12779635" y="6853768"/>
            <a:ext cx="10972802"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445856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6858002"/>
          </a:xfrm>
          <a:solidFill>
            <a:schemeClr val="bg1"/>
          </a:solidFill>
        </p:spPr>
        <p:txBody>
          <a:bodyPr lIns="210312" tIns="201168" rIns="228600" bIns="228600"/>
          <a:lstStyle>
            <a:lvl1pPr>
              <a:defRPr b="0" i="0">
                <a:solidFill>
                  <a:srgbClr val="001141"/>
                </a:solidFill>
                <a:latin typeface="IBM Plex Sans Light" panose="020B0403050203000203" pitchFamily="34" charset="0"/>
              </a:defRPr>
            </a:lvl1pPr>
          </a:lstStyle>
          <a:p>
            <a:r>
              <a:rPr lang="en-US" dirty="0"/>
              <a:t>Click to edit Master title style</a:t>
            </a:r>
          </a:p>
        </p:txBody>
      </p:sp>
      <p:sp>
        <p:nvSpPr>
          <p:cNvPr id="6" name="Content Placeholder 1"/>
          <p:cNvSpPr>
            <a:spLocks noGrp="1"/>
          </p:cNvSpPr>
          <p:nvPr>
            <p:ph sz="quarter" idx="17"/>
          </p:nvPr>
        </p:nvSpPr>
        <p:spPr>
          <a:xfrm>
            <a:off x="12192000" y="0"/>
            <a:ext cx="6096000" cy="6858000"/>
          </a:xfrm>
          <a:solidFill>
            <a:schemeClr val="bg1"/>
          </a:solidFill>
          <a:ln>
            <a:noFill/>
          </a:ln>
        </p:spPr>
        <p:txBody>
          <a:bodyPr lIns="219456" tIns="201168" rIns="228600" bIns="228600"/>
          <a:lstStyle>
            <a:lvl1pPr>
              <a:defRPr b="0" i="0">
                <a:solidFill>
                  <a:srgbClr val="001141"/>
                </a:solidFill>
                <a:latin typeface="IBM Plex Sans Light" panose="020B0403050203000203" pitchFamily="34" charset="0"/>
              </a:defRPr>
            </a:lvl1pPr>
          </a:lstStyle>
          <a:p>
            <a:pPr lvl="0"/>
            <a:r>
              <a:rPr lang="en-US" dirty="0"/>
              <a:t>Click to edit Master text styles</a:t>
            </a:r>
          </a:p>
        </p:txBody>
      </p:sp>
      <p:sp>
        <p:nvSpPr>
          <p:cNvPr id="11" name="Content Placeholder 2"/>
          <p:cNvSpPr>
            <a:spLocks noGrp="1"/>
          </p:cNvSpPr>
          <p:nvPr>
            <p:ph sz="quarter" idx="18"/>
          </p:nvPr>
        </p:nvSpPr>
        <p:spPr>
          <a:xfrm>
            <a:off x="18288000" y="0"/>
            <a:ext cx="6096000" cy="6858000"/>
          </a:xfrm>
          <a:solidFill>
            <a:schemeClr val="bg1"/>
          </a:solidFill>
          <a:ln>
            <a:noFill/>
          </a:ln>
        </p:spPr>
        <p:txBody>
          <a:bodyPr lIns="219456" tIns="201168" rIns="228600" bIns="228600"/>
          <a:lstStyle>
            <a:lvl1pPr>
              <a:defRPr b="0" i="0">
                <a:solidFill>
                  <a:srgbClr val="001141"/>
                </a:solidFill>
                <a:latin typeface="IBM Plex Sans Light" panose="020B0403050203000203" pitchFamily="34" charset="0"/>
              </a:defRPr>
            </a:lvl1pPr>
          </a:lstStyle>
          <a:p>
            <a:pPr lvl="0"/>
            <a:r>
              <a:rPr lang="en-US" dirty="0"/>
              <a:t>Click to edit Master text styles</a:t>
            </a:r>
          </a:p>
        </p:txBody>
      </p:sp>
      <p:sp>
        <p:nvSpPr>
          <p:cNvPr id="7" name="Content Placeholder 3"/>
          <p:cNvSpPr>
            <a:spLocks noGrp="1"/>
          </p:cNvSpPr>
          <p:nvPr>
            <p:ph sz="quarter" idx="20"/>
          </p:nvPr>
        </p:nvSpPr>
        <p:spPr>
          <a:xfrm>
            <a:off x="0" y="6853770"/>
            <a:ext cx="12192000" cy="6862232"/>
          </a:xfrm>
          <a:solidFill>
            <a:schemeClr val="bg1"/>
          </a:solidFill>
        </p:spPr>
        <p:txBody>
          <a:bodyPr lIns="219456" tIns="201168" rIns="228600" bIns="228600"/>
          <a:lstStyle>
            <a:lvl1pPr>
              <a:defRPr b="0" i="0">
                <a:solidFill>
                  <a:srgbClr val="001141"/>
                </a:solidFill>
                <a:latin typeface="IBM Plex Sans Light" panose="020B0403050203000203" pitchFamily="34" charset="0"/>
              </a:defRPr>
            </a:lvl1pPr>
          </a:lstStyle>
          <a:p>
            <a:pPr lvl="0"/>
            <a:r>
              <a:rPr lang="en-US" dirty="0"/>
              <a:t>Click to edit Master text styles</a:t>
            </a:r>
          </a:p>
        </p:txBody>
      </p:sp>
      <p:sp>
        <p:nvSpPr>
          <p:cNvPr id="14" name="Content Placeholder 4"/>
          <p:cNvSpPr>
            <a:spLocks noGrp="1"/>
          </p:cNvSpPr>
          <p:nvPr>
            <p:ph sz="quarter" idx="19"/>
          </p:nvPr>
        </p:nvSpPr>
        <p:spPr>
          <a:xfrm>
            <a:off x="12192000" y="6853770"/>
            <a:ext cx="12192000" cy="6862232"/>
          </a:xfrm>
          <a:solidFill>
            <a:schemeClr val="bg1"/>
          </a:solidFill>
          <a:ln>
            <a:noFill/>
          </a:ln>
        </p:spPr>
        <p:txBody>
          <a:bodyPr lIns="219456" tIns="201168" rIns="228600" bIns="228600"/>
          <a:lstStyle>
            <a:lvl1pPr>
              <a:defRPr b="0" i="0">
                <a:solidFill>
                  <a:srgbClr val="001141"/>
                </a:solidFill>
                <a:latin typeface="IBM Plex Sans Light" panose="020B04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rgbClr val="001141"/>
                </a:solidFill>
              </a:defRPr>
            </a:lvl1pPr>
          </a:lstStyle>
          <a:p>
            <a:r>
              <a:rPr lang="en-US"/>
              <a:t>© 2022 IBM Corporation</a:t>
            </a:r>
            <a:endParaRPr lang="en-US" dirty="0"/>
          </a:p>
        </p:txBody>
      </p:sp>
      <p:sp>
        <p:nvSpPr>
          <p:cNvPr id="4" name="Slide Number Placeholder"/>
          <p:cNvSpPr>
            <a:spLocks noGrp="1"/>
          </p:cNvSpPr>
          <p:nvPr>
            <p:ph type="sldNum" sz="quarter" idx="11"/>
          </p:nvPr>
        </p:nvSpPr>
        <p:spPr/>
        <p:txBody>
          <a:bodyPr/>
          <a:lstStyle>
            <a:lvl1pPr>
              <a:defRPr>
                <a:solidFill>
                  <a:srgbClr val="001141"/>
                </a:solidFill>
              </a:defRPr>
            </a:lvl1pPr>
          </a:lstStyle>
          <a:p>
            <a:fld id="{59395FB3-9C97-154F-86B2-7E381B951268}" type="slidenum">
              <a:rPr lang="en-US" smtClean="0"/>
              <a:pPr/>
              <a:t>‹#›</a:t>
            </a:fld>
            <a:endParaRPr lang="en-US" dirty="0"/>
          </a:p>
        </p:txBody>
      </p:sp>
      <p:cxnSp>
        <p:nvCxnSpPr>
          <p:cNvPr id="12" name="Straight Connector 11">
            <a:extLst>
              <a:ext uri="{FF2B5EF4-FFF2-40B4-BE49-F238E27FC236}">
                <a16:creationId xmlns:a16="http://schemas.microsoft.com/office/drawing/2014/main" id="{DCDA63E8-87F4-A346-B578-5CA1F28CE9E1}"/>
              </a:ext>
            </a:extLst>
          </p:cNvPr>
          <p:cNvCxnSpPr/>
          <p:nvPr userDrawn="1"/>
        </p:nvCxnSpPr>
        <p:spPr bwMode="auto">
          <a:xfrm flipV="1">
            <a:off x="12192000" y="626535"/>
            <a:ext cx="0" cy="11362266"/>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7FA06B83-A9FF-8F43-8A1D-0367946F5A3B}"/>
              </a:ext>
            </a:extLst>
          </p:cNvPr>
          <p:cNvCxnSpPr>
            <a:cxnSpLocks/>
          </p:cNvCxnSpPr>
          <p:nvPr userDrawn="1"/>
        </p:nvCxnSpPr>
        <p:spPr bwMode="auto">
          <a:xfrm>
            <a:off x="609603" y="6853768"/>
            <a:ext cx="10972802"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1DAFDE-5076-384A-A34D-E549E8B38FC6}"/>
              </a:ext>
            </a:extLst>
          </p:cNvPr>
          <p:cNvCxnSpPr>
            <a:cxnSpLocks/>
          </p:cNvCxnSpPr>
          <p:nvPr userDrawn="1"/>
        </p:nvCxnSpPr>
        <p:spPr bwMode="auto">
          <a:xfrm>
            <a:off x="12779635" y="6853768"/>
            <a:ext cx="10972802"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A04694D-3226-4D40-AE2F-E5708816B9D6}"/>
              </a:ext>
            </a:extLst>
          </p:cNvPr>
          <p:cNvCxnSpPr>
            <a:cxnSpLocks/>
          </p:cNvCxnSpPr>
          <p:nvPr userDrawn="1"/>
        </p:nvCxnSpPr>
        <p:spPr bwMode="auto">
          <a:xfrm flipV="1">
            <a:off x="18298982" y="626539"/>
            <a:ext cx="0" cy="564509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1808651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24384000" cy="6851902"/>
          </a:xfrm>
          <a:noFill/>
        </p:spPr>
        <p:txBody>
          <a:bodyPr lIns="182880" tIns="164592" rIns="228600" bIns="228600"/>
          <a:lstStyle>
            <a:lvl1pPr>
              <a:defRPr sz="12800" b="0" i="0">
                <a:latin typeface="IBM Plex Sans Light" panose="020B0403050203000203" pitchFamily="34" charset="0"/>
              </a:defRPr>
            </a:lvl1pPr>
          </a:lstStyle>
          <a:p>
            <a:r>
              <a:rPr lang="en-US" dirty="0"/>
              <a:t>Click to edit Master title style</a:t>
            </a:r>
          </a:p>
        </p:txBody>
      </p:sp>
      <p:sp>
        <p:nvSpPr>
          <p:cNvPr id="13" name="Content Placeholder 1"/>
          <p:cNvSpPr>
            <a:spLocks noGrp="1"/>
          </p:cNvSpPr>
          <p:nvPr>
            <p:ph sz="quarter" idx="20"/>
          </p:nvPr>
        </p:nvSpPr>
        <p:spPr>
          <a:xfrm>
            <a:off x="0" y="6853770"/>
            <a:ext cx="6096000" cy="6862232"/>
          </a:xfrm>
          <a:solidFill>
            <a:schemeClr val="bg1"/>
          </a:solidFill>
        </p:spPr>
        <p:txBody>
          <a:bodyPr lIns="219456" tIns="201168" rIns="228600" bIns="228600"/>
          <a:lstStyle>
            <a:lvl1pPr>
              <a:defRPr b="0" i="0">
                <a:solidFill>
                  <a:srgbClr val="001141"/>
                </a:solidFill>
                <a:latin typeface="IBM Plex Sans Light" panose="020B0403050203000203" pitchFamily="34" charset="0"/>
              </a:defRPr>
            </a:lvl1pPr>
          </a:lstStyle>
          <a:p>
            <a:pPr lvl="0"/>
            <a:r>
              <a:rPr lang="en-US"/>
              <a:t>Click to edit Master text styles</a:t>
            </a:r>
          </a:p>
        </p:txBody>
      </p:sp>
      <p:sp>
        <p:nvSpPr>
          <p:cNvPr id="12" name="Content Placeholder 2"/>
          <p:cNvSpPr>
            <a:spLocks noGrp="1"/>
          </p:cNvSpPr>
          <p:nvPr>
            <p:ph sz="quarter" idx="19"/>
          </p:nvPr>
        </p:nvSpPr>
        <p:spPr>
          <a:xfrm>
            <a:off x="6096002" y="6853770"/>
            <a:ext cx="6096000" cy="6862232"/>
          </a:xfrm>
          <a:solidFill>
            <a:schemeClr val="bg1"/>
          </a:solidFill>
          <a:ln>
            <a:noFill/>
          </a:ln>
        </p:spPr>
        <p:txBody>
          <a:bodyPr lIns="219456" tIns="201168" rIns="228600" bIns="228600"/>
          <a:lstStyle>
            <a:lvl1pPr>
              <a:defRPr b="0" i="0">
                <a:solidFill>
                  <a:srgbClr val="001141"/>
                </a:solidFill>
                <a:latin typeface="IBM Plex Sans Light" panose="020B0403050203000203" pitchFamily="34" charset="0"/>
              </a:defRPr>
            </a:lvl1pPr>
          </a:lstStyle>
          <a:p>
            <a:pPr lvl="0"/>
            <a:r>
              <a:rPr lang="en-US"/>
              <a:t>Click to edit Master text styles</a:t>
            </a:r>
          </a:p>
        </p:txBody>
      </p:sp>
      <p:sp>
        <p:nvSpPr>
          <p:cNvPr id="9" name="Content Placeholder 3"/>
          <p:cNvSpPr>
            <a:spLocks noGrp="1"/>
          </p:cNvSpPr>
          <p:nvPr>
            <p:ph sz="quarter" idx="17"/>
          </p:nvPr>
        </p:nvSpPr>
        <p:spPr>
          <a:xfrm>
            <a:off x="12192000" y="6853767"/>
            <a:ext cx="6096000" cy="6862234"/>
          </a:xfrm>
          <a:solidFill>
            <a:schemeClr val="bg1"/>
          </a:solidFill>
          <a:ln>
            <a:noFill/>
          </a:ln>
        </p:spPr>
        <p:txBody>
          <a:bodyPr lIns="219456" tIns="201168" rIns="228600" bIns="228600"/>
          <a:lstStyle>
            <a:lvl1pPr>
              <a:defRPr b="0" i="0">
                <a:solidFill>
                  <a:srgbClr val="001141"/>
                </a:solidFill>
                <a:latin typeface="IBM Plex Sans Light" panose="020B0403050203000203" pitchFamily="34" charset="0"/>
              </a:defRPr>
            </a:lvl1pPr>
          </a:lstStyle>
          <a:p>
            <a:pPr lvl="0"/>
            <a:r>
              <a:rPr lang="en-US"/>
              <a:t>Click to edit Master text styles</a:t>
            </a:r>
          </a:p>
        </p:txBody>
      </p:sp>
      <p:sp>
        <p:nvSpPr>
          <p:cNvPr id="10" name="Content Placeholder 4"/>
          <p:cNvSpPr>
            <a:spLocks noGrp="1"/>
          </p:cNvSpPr>
          <p:nvPr>
            <p:ph sz="quarter" idx="18"/>
          </p:nvPr>
        </p:nvSpPr>
        <p:spPr>
          <a:xfrm>
            <a:off x="18288000" y="6853767"/>
            <a:ext cx="6096000" cy="6862234"/>
          </a:xfrm>
          <a:solidFill>
            <a:schemeClr val="bg1"/>
          </a:solidFill>
          <a:ln>
            <a:noFill/>
          </a:ln>
        </p:spPr>
        <p:txBody>
          <a:bodyPr lIns="219456" tIns="201168" rIns="228600" bIns="228600"/>
          <a:lstStyle>
            <a:lvl1pPr>
              <a:defRPr b="0" i="0">
                <a:solidFill>
                  <a:srgbClr val="001141"/>
                </a:solidFill>
                <a:latin typeface="IBM Plex Sans Light" panose="020B04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rgbClr val="001141"/>
                </a:solidFill>
              </a:defRPr>
            </a:lvl1pPr>
          </a:lstStyle>
          <a:p>
            <a:r>
              <a:rPr lang="en-US"/>
              <a:t>©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0520561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24384000" cy="3403600"/>
          </a:xfrm>
          <a:solidFill>
            <a:schemeClr val="tx2"/>
          </a:solidFill>
        </p:spPr>
        <p:txBody>
          <a:bodyPr lIns="210312" tIns="201168" rIns="228600" bIns="228600"/>
          <a:lstStyle>
            <a:lvl1pPr>
              <a:defRPr b="0" i="0">
                <a:solidFill>
                  <a:schemeClr val="tx1"/>
                </a:solidFill>
                <a:latin typeface="IBM Plex Sans Light" panose="020B0403050203000203" pitchFamily="34" charset="0"/>
              </a:defRPr>
            </a:lvl1pPr>
          </a:lstStyle>
          <a:p>
            <a:r>
              <a:rPr lang="en-US" dirty="0"/>
              <a:t>Click to edit Master title style</a:t>
            </a:r>
          </a:p>
        </p:txBody>
      </p:sp>
      <p:sp>
        <p:nvSpPr>
          <p:cNvPr id="6" name="Picture Placeholder"/>
          <p:cNvSpPr>
            <a:spLocks noGrp="1"/>
          </p:cNvSpPr>
          <p:nvPr>
            <p:ph type="pic" sz="quarter" idx="12"/>
          </p:nvPr>
        </p:nvSpPr>
        <p:spPr>
          <a:xfrm>
            <a:off x="0" y="3403600"/>
            <a:ext cx="24384000" cy="10312400"/>
          </a:xfrm>
        </p:spPr>
        <p:txBody>
          <a:bodyPr lIns="91440" tIns="91440" rIns="91440" bIns="91440"/>
          <a:lstStyle>
            <a:lvl1pPr>
              <a:defRPr b="0" i="0">
                <a:latin typeface="IBM Plex Sans Light" panose="020B0403050203000203" pitchFamily="34" charset="0"/>
              </a:defRPr>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14149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24384000" cy="13728192"/>
          </a:xfrm>
        </p:spPr>
        <p:txBody>
          <a:bodyPr lIns="91440" tIns="91440" rIns="91440" bIns="91440"/>
          <a:lstStyle>
            <a:lvl1pPr>
              <a:defRPr b="0" i="0">
                <a:latin typeface="IBM Plex Sans Light" panose="020B0403050203000203" pitchFamily="34" charset="0"/>
              </a:defRPr>
            </a:lvl1pPr>
          </a:lstStyle>
          <a:p>
            <a:r>
              <a:rPr lang="en-US" dirty="0"/>
              <a:t>Drag picture to placeholder or click icon to add</a:t>
            </a:r>
          </a:p>
        </p:txBody>
      </p:sp>
      <p:sp>
        <p:nvSpPr>
          <p:cNvPr id="6" name="Text Placeholder"/>
          <p:cNvSpPr>
            <a:spLocks noGrp="1"/>
          </p:cNvSpPr>
          <p:nvPr>
            <p:ph type="body" sz="quarter" idx="12"/>
          </p:nvPr>
        </p:nvSpPr>
        <p:spPr>
          <a:xfrm>
            <a:off x="-6" y="6858000"/>
            <a:ext cx="6096008" cy="6858000"/>
          </a:xfrm>
          <a:solidFill>
            <a:schemeClr val="tx2"/>
          </a:solidFill>
        </p:spPr>
        <p:txBody>
          <a:bodyPr lIns="219456" tIns="201168" rIns="228600" bIns="228600"/>
          <a:lstStyle>
            <a:lvl1pPr>
              <a:buClr>
                <a:schemeClr val="tx1"/>
              </a:buClr>
              <a:defRPr b="0" i="0">
                <a:solidFill>
                  <a:srgbClr val="001141"/>
                </a:solidFill>
                <a:latin typeface="IBM Plex Sans Light" panose="020B0403050203000203" pitchFamily="34" charset="0"/>
              </a:defRPr>
            </a:lvl1pPr>
            <a:lvl2pPr>
              <a:buClr>
                <a:schemeClr val="tx1"/>
              </a:buClr>
              <a:defRPr sz="2666" b="0" i="0">
                <a:solidFill>
                  <a:srgbClr val="001141"/>
                </a:solidFill>
                <a:latin typeface="IBM Plex Sans Light" panose="020B0403050203000203" pitchFamily="34" charset="0"/>
              </a:defRPr>
            </a:lvl2pPr>
            <a:lvl3pPr>
              <a:buClr>
                <a:schemeClr val="tx1"/>
              </a:buClr>
              <a:defRPr sz="2666" b="0" i="0">
                <a:solidFill>
                  <a:srgbClr val="001141"/>
                </a:solidFill>
                <a:latin typeface="IBM Plex Sans Light" panose="020B0403050203000203" pitchFamily="34" charset="0"/>
              </a:defRPr>
            </a:lvl3pPr>
            <a:lvl4pPr>
              <a:buClr>
                <a:schemeClr val="tx1"/>
              </a:buClr>
              <a:defRPr sz="2666" b="0" i="0">
                <a:solidFill>
                  <a:srgbClr val="001141"/>
                </a:solidFill>
                <a:latin typeface="IBM Plex Sans Light" panose="020B0403050203000203" pitchFamily="34" charset="0"/>
              </a:defRPr>
            </a:lvl4pPr>
            <a:lvl5pPr>
              <a:buClr>
                <a:schemeClr val="tx1"/>
              </a:buClr>
              <a:defRPr sz="2666" b="0" i="0">
                <a:solidFill>
                  <a:srgbClr val="00114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41650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splashimage">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24384000" cy="13728192"/>
          </a:xfrm>
        </p:spPr>
        <p:txBody>
          <a:bodyPr lIns="91440" tIns="91440" rIns="91440" bIns="91440"/>
          <a:lstStyle>
            <a:lvl1pPr>
              <a:defRPr b="0" i="0">
                <a:latin typeface="IBM Plex Sans Light" panose="020B0403050203000203" pitchFamily="34" charset="0"/>
              </a:defRPr>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380171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6096000" cy="13728192"/>
          </a:xfrm>
          <a:solidFill>
            <a:schemeClr val="bg1"/>
          </a:solidFill>
        </p:spPr>
        <p:txBody>
          <a:bodyPr lIns="219456" tIns="201168" rIns="228600" bIns="228600"/>
          <a:lstStyle>
            <a:lvl1pPr>
              <a:buClr>
                <a:schemeClr val="bg1"/>
              </a:buClr>
              <a:defRPr b="0" i="0">
                <a:solidFill>
                  <a:srgbClr val="001141"/>
                </a:solidFill>
                <a:latin typeface="IBM Plex Sans Light" panose="020B0403050203000203" pitchFamily="34" charset="0"/>
              </a:defRPr>
            </a:lvl1pPr>
            <a:lvl2pPr>
              <a:buClr>
                <a:schemeClr val="bg1"/>
              </a:buClr>
              <a:defRPr b="0" i="0">
                <a:solidFill>
                  <a:srgbClr val="001141"/>
                </a:solidFill>
                <a:latin typeface="IBM Plex Sans Light" panose="020B0403050203000203" pitchFamily="34" charset="0"/>
              </a:defRPr>
            </a:lvl2pPr>
            <a:lvl3pPr>
              <a:buClr>
                <a:schemeClr val="bg1"/>
              </a:buClr>
              <a:defRPr b="0" i="0">
                <a:solidFill>
                  <a:srgbClr val="001141"/>
                </a:solidFill>
                <a:latin typeface="IBM Plex Sans Light" panose="020B0403050203000203" pitchFamily="34" charset="0"/>
              </a:defRPr>
            </a:lvl3pPr>
            <a:lvl4pPr>
              <a:buClr>
                <a:schemeClr val="bg1"/>
              </a:buClr>
              <a:defRPr b="0" i="0">
                <a:solidFill>
                  <a:srgbClr val="001141"/>
                </a:solidFill>
                <a:latin typeface="IBM Plex Sans Light" panose="020B0403050203000203" pitchFamily="34" charset="0"/>
              </a:defRPr>
            </a:lvl4pPr>
            <a:lvl5pPr>
              <a:buClr>
                <a:schemeClr val="bg1"/>
              </a:buClr>
              <a:defRPr b="0" i="0">
                <a:solidFill>
                  <a:srgbClr val="00114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6096000" y="0"/>
            <a:ext cx="6096000" cy="13728192"/>
          </a:xfrm>
          <a:solidFill>
            <a:schemeClr val="bg1"/>
          </a:solidFill>
        </p:spPr>
        <p:txBody>
          <a:bodyPr lIns="219456" tIns="201168" rIns="228600" bIns="228600"/>
          <a:lstStyle>
            <a:lvl1pPr>
              <a:defRPr b="0" i="0">
                <a:solidFill>
                  <a:srgbClr val="001141"/>
                </a:solidFill>
                <a:latin typeface="IBM Plex Sans Light" panose="020B0403050203000203" pitchFamily="34" charset="0"/>
              </a:defRPr>
            </a:lvl1pPr>
            <a:lvl2pPr>
              <a:buClr>
                <a:schemeClr val="bg1"/>
              </a:buClr>
              <a:defRPr b="0" i="0">
                <a:solidFill>
                  <a:srgbClr val="001141"/>
                </a:solidFill>
                <a:latin typeface="IBM Plex Sans Light" panose="020B0403050203000203" pitchFamily="34" charset="0"/>
              </a:defRPr>
            </a:lvl2pPr>
            <a:lvl3pPr>
              <a:buClr>
                <a:schemeClr val="bg1"/>
              </a:buClr>
              <a:defRPr b="0" i="0">
                <a:solidFill>
                  <a:srgbClr val="001141"/>
                </a:solidFill>
                <a:latin typeface="IBM Plex Sans Light" panose="020B0403050203000203" pitchFamily="34" charset="0"/>
              </a:defRPr>
            </a:lvl3pPr>
            <a:lvl4pPr>
              <a:buClr>
                <a:schemeClr val="bg1"/>
              </a:buClr>
              <a:defRPr b="0" i="0">
                <a:solidFill>
                  <a:srgbClr val="001141"/>
                </a:solidFill>
                <a:latin typeface="IBM Plex Sans Light" panose="020B0403050203000203" pitchFamily="34" charset="0"/>
              </a:defRPr>
            </a:lvl4pPr>
            <a:lvl5pPr>
              <a:buClr>
                <a:schemeClr val="bg1"/>
              </a:buClr>
              <a:defRPr b="0" i="0">
                <a:solidFill>
                  <a:srgbClr val="00114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12192000" y="0"/>
            <a:ext cx="6096000" cy="13728192"/>
          </a:xfrm>
          <a:solidFill>
            <a:schemeClr val="bg1"/>
          </a:solidFill>
        </p:spPr>
        <p:txBody>
          <a:bodyPr lIns="219456" tIns="201168" rIns="228600" bIns="228600"/>
          <a:lstStyle>
            <a:lvl1pPr>
              <a:defRPr b="0" i="0">
                <a:solidFill>
                  <a:srgbClr val="001141"/>
                </a:solidFill>
                <a:latin typeface="IBM Plex Sans Light" panose="020B0403050203000203" pitchFamily="34" charset="0"/>
              </a:defRPr>
            </a:lvl1pPr>
            <a:lvl2pPr>
              <a:buClr>
                <a:schemeClr val="bg1"/>
              </a:buClr>
              <a:defRPr b="0" i="0">
                <a:solidFill>
                  <a:srgbClr val="001141"/>
                </a:solidFill>
                <a:latin typeface="IBM Plex Sans Light" panose="020B0403050203000203" pitchFamily="34" charset="0"/>
              </a:defRPr>
            </a:lvl2pPr>
            <a:lvl3pPr>
              <a:buClr>
                <a:schemeClr val="bg1"/>
              </a:buClr>
              <a:defRPr b="0" i="0">
                <a:solidFill>
                  <a:srgbClr val="001141"/>
                </a:solidFill>
                <a:latin typeface="IBM Plex Sans Light" panose="020B0403050203000203" pitchFamily="34" charset="0"/>
              </a:defRPr>
            </a:lvl3pPr>
            <a:lvl4pPr>
              <a:buClr>
                <a:schemeClr val="bg1"/>
              </a:buClr>
              <a:defRPr b="0" i="0">
                <a:solidFill>
                  <a:srgbClr val="001141"/>
                </a:solidFill>
                <a:latin typeface="IBM Plex Sans Light" panose="020B0403050203000203" pitchFamily="34" charset="0"/>
              </a:defRPr>
            </a:lvl4pPr>
            <a:lvl5pPr>
              <a:buClr>
                <a:schemeClr val="bg1"/>
              </a:buClr>
              <a:defRPr b="0" i="0">
                <a:solidFill>
                  <a:srgbClr val="00114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18288000" y="0"/>
            <a:ext cx="6096000" cy="13728192"/>
          </a:xfrm>
          <a:solidFill>
            <a:schemeClr val="bg1"/>
          </a:solidFill>
        </p:spPr>
        <p:txBody>
          <a:bodyPr lIns="219456" tIns="201168" rIns="228600" bIns="228600"/>
          <a:lstStyle>
            <a:lvl1pPr>
              <a:defRPr b="0" i="0">
                <a:solidFill>
                  <a:srgbClr val="001141"/>
                </a:solidFill>
                <a:latin typeface="IBM Plex Sans Light" panose="020B0403050203000203" pitchFamily="34" charset="0"/>
              </a:defRPr>
            </a:lvl1pPr>
            <a:lvl2pPr>
              <a:buClr>
                <a:schemeClr val="bg1"/>
              </a:buClr>
              <a:defRPr b="0" i="0">
                <a:solidFill>
                  <a:srgbClr val="001141"/>
                </a:solidFill>
                <a:latin typeface="IBM Plex Sans Light" panose="020B0403050203000203" pitchFamily="34" charset="0"/>
              </a:defRPr>
            </a:lvl2pPr>
            <a:lvl3pPr>
              <a:buClr>
                <a:schemeClr val="bg1"/>
              </a:buClr>
              <a:defRPr b="0" i="0">
                <a:solidFill>
                  <a:srgbClr val="001141"/>
                </a:solidFill>
                <a:latin typeface="IBM Plex Sans Light" panose="020B0403050203000203" pitchFamily="34" charset="0"/>
              </a:defRPr>
            </a:lvl3pPr>
            <a:lvl4pPr>
              <a:buClr>
                <a:schemeClr val="bg1"/>
              </a:buClr>
              <a:defRPr b="0" i="0">
                <a:solidFill>
                  <a:srgbClr val="001141"/>
                </a:solidFill>
                <a:latin typeface="IBM Plex Sans Light" panose="020B0403050203000203" pitchFamily="34" charset="0"/>
              </a:defRPr>
            </a:lvl4pPr>
            <a:lvl5pPr>
              <a:buClr>
                <a:schemeClr val="bg1"/>
              </a:buClr>
              <a:defRPr b="0" i="0">
                <a:solidFill>
                  <a:srgbClr val="00114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rgbClr val="001141"/>
                </a:solidFill>
              </a:defRPr>
            </a:lvl1pPr>
          </a:lstStyle>
          <a:p>
            <a:r>
              <a:rPr lang="en-US"/>
              <a:t>© 2022 IBM Corporation</a:t>
            </a:r>
            <a:endParaRPr lang="en-US" dirty="0"/>
          </a:p>
        </p:txBody>
      </p:sp>
      <p:sp>
        <p:nvSpPr>
          <p:cNvPr id="4" name="Slide Number Placeholder"/>
          <p:cNvSpPr>
            <a:spLocks noGrp="1"/>
          </p:cNvSpPr>
          <p:nvPr>
            <p:ph type="sldNum" sz="quarter" idx="11"/>
          </p:nvPr>
        </p:nvSpPr>
        <p:spPr/>
        <p:txBody>
          <a:bodyPr/>
          <a:lstStyle>
            <a:lvl1pPr>
              <a:defRPr>
                <a:solidFill>
                  <a:srgbClr val="00114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C5C6E45A-3DD9-B645-A262-EBE70862EDC4}"/>
              </a:ext>
            </a:extLst>
          </p:cNvPr>
          <p:cNvCxnSpPr/>
          <p:nvPr userDrawn="1"/>
        </p:nvCxnSpPr>
        <p:spPr bwMode="auto">
          <a:xfrm flipV="1">
            <a:off x="12192000" y="626535"/>
            <a:ext cx="0" cy="11362266"/>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1D4B3C7F-507A-F746-85FB-576821253C39}"/>
              </a:ext>
            </a:extLst>
          </p:cNvPr>
          <p:cNvCxnSpPr/>
          <p:nvPr userDrawn="1"/>
        </p:nvCxnSpPr>
        <p:spPr bwMode="auto">
          <a:xfrm flipV="1">
            <a:off x="6106984" y="626535"/>
            <a:ext cx="0" cy="11362266"/>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D791B3D-1609-B74F-AD01-2E49D6806D90}"/>
              </a:ext>
            </a:extLst>
          </p:cNvPr>
          <p:cNvCxnSpPr/>
          <p:nvPr userDrawn="1"/>
        </p:nvCxnSpPr>
        <p:spPr bwMode="auto">
          <a:xfrm flipV="1">
            <a:off x="18298984" y="626535"/>
            <a:ext cx="0" cy="11362266"/>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86535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Light">
    <p:bg>
      <p:bgPr>
        <a:solidFill>
          <a:srgbClr val="DFE0DF"/>
        </a:solidFill>
        <a:effectLst/>
      </p:bgPr>
    </p:bg>
    <p:spTree>
      <p:nvGrpSpPr>
        <p:cNvPr id="1" name=""/>
        <p:cNvGrpSpPr/>
        <p:nvPr/>
      </p:nvGrpSpPr>
      <p:grpSpPr>
        <a:xfrm>
          <a:off x="0" y="0"/>
          <a:ext cx="0" cy="0"/>
          <a:chOff x="0" y="0"/>
          <a:chExt cx="0" cy="0"/>
        </a:xfrm>
      </p:grpSpPr>
      <p:pic>
        <p:nvPicPr>
          <p:cNvPr id="20" name="Image" descr="Image"/>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22380455" y="12699139"/>
            <a:ext cx="1397002" cy="609438"/>
          </a:xfrm>
          <a:prstGeom prst="rect">
            <a:avLst/>
          </a:prstGeom>
          <a:ln w="12700">
            <a:miter lim="400000"/>
          </a:ln>
        </p:spPr>
      </p:pic>
      <p:sp>
        <p:nvSpPr>
          <p:cNvPr id="22"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extLst>
      <p:ext uri="{BB962C8B-B14F-4D97-AF65-F5344CB8AC3E}">
        <p14:creationId xmlns:p14="http://schemas.microsoft.com/office/powerpoint/2010/main" val="3936544702"/>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b="0" i="0">
                <a:latin typeface="IBM Plex Sans Light" panose="020B0403050203000203" pitchFamily="34" charset="0"/>
              </a:defRPr>
            </a:lvl1pPr>
          </a:lstStyle>
          <a:p>
            <a:r>
              <a:rPr lang="en-US" dirty="0"/>
              <a:t>Click to edit Master title style</a:t>
            </a:r>
          </a:p>
        </p:txBody>
      </p:sp>
      <p:sp>
        <p:nvSpPr>
          <p:cNvPr id="6" name="Text Placeholder"/>
          <p:cNvSpPr>
            <a:spLocks noGrp="1"/>
          </p:cNvSpPr>
          <p:nvPr>
            <p:ph type="body" sz="quarter" idx="12"/>
          </p:nvPr>
        </p:nvSpPr>
        <p:spPr>
          <a:xfrm>
            <a:off x="585216" y="3316224"/>
            <a:ext cx="4901184" cy="8672576"/>
          </a:xfrm>
        </p:spPr>
        <p:txBody>
          <a:bodyPr/>
          <a:lstStyle>
            <a:lvl1pPr>
              <a:defRPr b="0" i="0">
                <a:latin typeface="IBM Plex Sans Light" panose="020B0403050203000203" pitchFamily="34" charset="0"/>
              </a:defRPr>
            </a:lvl1pPr>
            <a:lvl2pPr>
              <a:defRPr b="0" i="0">
                <a:latin typeface="IBM Plex Sans Light" panose="020B0403050203000203" pitchFamily="34" charset="0"/>
              </a:defRPr>
            </a:lvl2pPr>
            <a:lvl3pPr>
              <a:defRPr b="0" i="0">
                <a:latin typeface="IBM Plex Sans Light" panose="020B0403050203000203" pitchFamily="34" charset="0"/>
              </a:defRPr>
            </a:lvl3pPr>
            <a:lvl4pPr>
              <a:defRPr b="0" i="0">
                <a:latin typeface="IBM Plex Sans Light" panose="020B0403050203000203" pitchFamily="34" charset="0"/>
              </a:defRPr>
            </a:lvl4pPr>
            <a:lvl5pPr>
              <a:defRPr b="0" i="0">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6705600" y="3316224"/>
            <a:ext cx="17068800" cy="8672576"/>
          </a:xfrm>
        </p:spPr>
        <p:txBody>
          <a:bodyPr/>
          <a:lstStyle>
            <a:lvl1pPr>
              <a:defRPr b="0" i="0">
                <a:latin typeface="IBM Plex Sans Light" panose="020B0403050203000203" pitchFamily="34" charset="0"/>
              </a:defRPr>
            </a:lvl1pPr>
            <a:lvl2pPr>
              <a:defRPr b="0" i="0">
                <a:latin typeface="IBM Plex Sans Light" panose="020B0403050203000203" pitchFamily="34" charset="0"/>
              </a:defRPr>
            </a:lvl2pPr>
            <a:lvl3pPr>
              <a:defRPr b="0" i="0">
                <a:latin typeface="IBM Plex Sans Light" panose="020B0403050203000203" pitchFamily="34" charset="0"/>
              </a:defRPr>
            </a:lvl3pPr>
            <a:lvl4pPr>
              <a:defRPr b="0" i="0">
                <a:latin typeface="IBM Plex Sans Light" panose="020B0403050203000203" pitchFamily="34" charset="0"/>
              </a:defRPr>
            </a:lvl4pPr>
            <a:lvl5pPr>
              <a:defRPr b="0" i="0">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7344128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b="0" i="0">
                <a:latin typeface="IBM Plex Sans Light" panose="020B0403050203000203" pitchFamily="34" charset="0"/>
              </a:defRPr>
            </a:lvl1pPr>
          </a:lstStyle>
          <a:p>
            <a:r>
              <a:rPr lang="en-US" dirty="0"/>
              <a:t>Click to edit Master title style</a:t>
            </a:r>
          </a:p>
        </p:txBody>
      </p:sp>
      <p:sp>
        <p:nvSpPr>
          <p:cNvPr id="6" name="Text Placeholder"/>
          <p:cNvSpPr>
            <a:spLocks noGrp="1"/>
          </p:cNvSpPr>
          <p:nvPr>
            <p:ph type="body" sz="quarter" idx="12"/>
          </p:nvPr>
        </p:nvSpPr>
        <p:spPr>
          <a:xfrm>
            <a:off x="585216" y="3316224"/>
            <a:ext cx="4901184" cy="8672576"/>
          </a:xfrm>
        </p:spPr>
        <p:txBody>
          <a:bodyPr/>
          <a:lstStyle>
            <a:lvl1pPr>
              <a:defRPr b="0" i="0">
                <a:latin typeface="IBM Plex Sans Light" panose="020B0403050203000203" pitchFamily="34" charset="0"/>
              </a:defRPr>
            </a:lvl1pPr>
            <a:lvl2pPr>
              <a:defRPr b="0" i="0">
                <a:latin typeface="IBM Plex Sans Light" panose="020B0403050203000203" pitchFamily="34" charset="0"/>
              </a:defRPr>
            </a:lvl2pPr>
            <a:lvl3pPr>
              <a:defRPr b="0" i="0">
                <a:latin typeface="IBM Plex Sans Light" panose="020B0403050203000203" pitchFamily="34" charset="0"/>
              </a:defRPr>
            </a:lvl3pPr>
            <a:lvl4pPr>
              <a:defRPr b="0" i="0">
                <a:latin typeface="IBM Plex Sans Light" panose="020B0403050203000203" pitchFamily="34" charset="0"/>
              </a:defRPr>
            </a:lvl4pPr>
            <a:lvl5pPr>
              <a:defRPr b="0" i="0">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6960215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b="0" i="0">
                <a:latin typeface="IBM Plex Sans Light" panose="020B0403050203000203" pitchFamily="34" charset="0"/>
              </a:defRPr>
            </a:lvl1pPr>
          </a:lstStyle>
          <a:p>
            <a:r>
              <a:rPr lang="en-US" dirty="0"/>
              <a:t>Click to edit Master title style</a:t>
            </a:r>
          </a:p>
        </p:txBody>
      </p:sp>
      <p:sp>
        <p:nvSpPr>
          <p:cNvPr id="8" name="Text Placeholder 1"/>
          <p:cNvSpPr>
            <a:spLocks noGrp="1"/>
          </p:cNvSpPr>
          <p:nvPr>
            <p:ph type="body" sz="quarter" idx="13"/>
          </p:nvPr>
        </p:nvSpPr>
        <p:spPr>
          <a:xfrm>
            <a:off x="585216" y="3316224"/>
            <a:ext cx="4901184" cy="8672576"/>
          </a:xfrm>
        </p:spPr>
        <p:txBody>
          <a:bodyPr/>
          <a:lstStyle>
            <a:lvl1pPr>
              <a:defRPr b="0" i="0">
                <a:latin typeface="IBM Plex Sans Light" panose="020B0403050203000203" pitchFamily="34" charset="0"/>
              </a:defRPr>
            </a:lvl1pPr>
            <a:lvl2pPr>
              <a:defRPr b="0" i="0">
                <a:latin typeface="IBM Plex Sans Light" panose="020B0403050203000203" pitchFamily="34" charset="0"/>
              </a:defRPr>
            </a:lvl2pPr>
            <a:lvl3pPr>
              <a:defRPr b="0" i="0">
                <a:latin typeface="IBM Plex Sans Light" panose="020B0403050203000203" pitchFamily="34" charset="0"/>
              </a:defRPr>
            </a:lvl3pPr>
            <a:lvl4pPr>
              <a:defRPr b="0" i="0">
                <a:latin typeface="IBM Plex Sans Light" panose="020B0403050203000203" pitchFamily="34" charset="0"/>
              </a:defRPr>
            </a:lvl4pPr>
            <a:lvl5pPr>
              <a:defRPr b="0" i="0">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6681216" y="3359002"/>
            <a:ext cx="4901184" cy="8672576"/>
          </a:xfrm>
        </p:spPr>
        <p:txBody>
          <a:bodyPr/>
          <a:lstStyle>
            <a:lvl1pPr>
              <a:spcBef>
                <a:spcPts val="800"/>
              </a:spcBef>
              <a:defRPr sz="3734" b="0" i="0">
                <a:latin typeface="IBM Plex Sans Light" panose="020B0403050203000203" pitchFamily="34" charset="0"/>
              </a:defRPr>
            </a:lvl1pPr>
            <a:lvl2pPr>
              <a:spcBef>
                <a:spcPts val="2934"/>
              </a:spcBef>
              <a:defRPr sz="3734" b="0" i="0">
                <a:latin typeface="IBM Plex Sans Light" panose="020B0403050203000203" pitchFamily="34" charset="0"/>
              </a:defRPr>
            </a:lvl2pPr>
            <a:lvl3pPr>
              <a:spcBef>
                <a:spcPts val="2934"/>
              </a:spcBef>
              <a:defRPr sz="3734" b="0" i="0">
                <a:latin typeface="IBM Plex Sans Light" panose="020B0403050203000203" pitchFamily="34" charset="0"/>
              </a:defRPr>
            </a:lvl3pPr>
            <a:lvl4pPr>
              <a:spcBef>
                <a:spcPts val="2934"/>
              </a:spcBef>
              <a:defRPr sz="3734" b="0" i="0">
                <a:latin typeface="IBM Plex Sans Light" panose="020B0403050203000203" pitchFamily="34" charset="0"/>
              </a:defRPr>
            </a:lvl4pPr>
            <a:lvl5pPr>
              <a:spcBef>
                <a:spcPts val="2934"/>
              </a:spcBef>
              <a:defRPr sz="3734" b="0" i="0">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12192000" y="0"/>
            <a:ext cx="12192000" cy="13716000"/>
          </a:xfrm>
        </p:spPr>
        <p:txBody>
          <a:bodyPr lIns="91440" tIns="91440" rIns="91440" bIns="91440"/>
          <a:lstStyle>
            <a:lvl1pPr>
              <a:defRPr b="0" i="0">
                <a:latin typeface="IBM Plex Sans Light" panose="020B0403050203000203" pitchFamily="34" charset="0"/>
              </a:defRPr>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710013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b="0" i="0">
                <a:latin typeface="IBM Plex Sans Light" panose="020B0403050203000203" pitchFamily="34" charset="0"/>
              </a:defRPr>
            </a:lvl1pPr>
          </a:lstStyle>
          <a:p>
            <a:r>
              <a:rPr lang="en-US" dirty="0"/>
              <a:t>Click to edit Master title style</a:t>
            </a:r>
          </a:p>
        </p:txBody>
      </p:sp>
      <p:sp>
        <p:nvSpPr>
          <p:cNvPr id="6" name="Text Placeholder 1"/>
          <p:cNvSpPr>
            <a:spLocks noGrp="1"/>
          </p:cNvSpPr>
          <p:nvPr>
            <p:ph type="body" sz="quarter" idx="12"/>
          </p:nvPr>
        </p:nvSpPr>
        <p:spPr>
          <a:xfrm>
            <a:off x="585216" y="3316224"/>
            <a:ext cx="4901184" cy="8672576"/>
          </a:xfrm>
        </p:spPr>
        <p:txBody>
          <a:bodyPr/>
          <a:lstStyle>
            <a:lvl1pPr>
              <a:defRPr b="0" i="0">
                <a:latin typeface="IBM Plex Sans Light" panose="020B0403050203000203" pitchFamily="34" charset="0"/>
              </a:defRPr>
            </a:lvl1pPr>
            <a:lvl2pPr>
              <a:defRPr b="0" i="0">
                <a:latin typeface="IBM Plex Sans Light" panose="020B0403050203000203" pitchFamily="34" charset="0"/>
              </a:defRPr>
            </a:lvl2pPr>
            <a:lvl3pPr>
              <a:defRPr b="0" i="0">
                <a:latin typeface="IBM Plex Sans Light" panose="020B0403050203000203" pitchFamily="34" charset="0"/>
              </a:defRPr>
            </a:lvl3pPr>
            <a:lvl4pPr>
              <a:defRPr b="0" i="0">
                <a:latin typeface="IBM Plex Sans Light" panose="020B0403050203000203" pitchFamily="34" charset="0"/>
              </a:defRPr>
            </a:lvl4pPr>
            <a:lvl5pPr>
              <a:defRPr b="0" i="0">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6681216" y="3367024"/>
            <a:ext cx="4901184" cy="8672576"/>
          </a:xfrm>
        </p:spPr>
        <p:txBody>
          <a:bodyPr/>
          <a:lstStyle>
            <a:lvl1pPr>
              <a:spcBef>
                <a:spcPts val="800"/>
              </a:spcBef>
              <a:defRPr sz="2666" b="0" i="0">
                <a:latin typeface="IBM Plex Sans Light" panose="020B0403050203000203" pitchFamily="34" charset="0"/>
              </a:defRPr>
            </a:lvl1pPr>
            <a:lvl2pPr>
              <a:spcBef>
                <a:spcPts val="800"/>
              </a:spcBef>
              <a:defRPr sz="2666" b="0" i="0">
                <a:latin typeface="IBM Plex Sans Light" panose="020B0403050203000203" pitchFamily="34" charset="0"/>
              </a:defRPr>
            </a:lvl2pPr>
            <a:lvl3pPr>
              <a:spcBef>
                <a:spcPts val="800"/>
              </a:spcBef>
              <a:defRPr sz="2666" b="0" i="0">
                <a:latin typeface="IBM Plex Sans Light" panose="020B0403050203000203" pitchFamily="34" charset="0"/>
              </a:defRPr>
            </a:lvl3pPr>
            <a:lvl4pPr>
              <a:spcBef>
                <a:spcPts val="800"/>
              </a:spcBef>
              <a:defRPr sz="2666" b="0" i="0">
                <a:latin typeface="IBM Plex Sans Light" panose="020B0403050203000203" pitchFamily="34" charset="0"/>
              </a:defRPr>
            </a:lvl4pPr>
            <a:lvl5pPr>
              <a:spcBef>
                <a:spcPts val="800"/>
              </a:spcBef>
              <a:defRPr sz="2666" b="0" i="0">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12728448" y="3243072"/>
            <a:ext cx="11045952" cy="8745728"/>
          </a:xfrm>
        </p:spPr>
        <p:txBody>
          <a:bodyPr/>
          <a:lstStyle>
            <a:lvl1pPr>
              <a:defRPr sz="6400" b="0" i="0">
                <a:latin typeface="IBM Plex Sans Light" panose="020B0403050203000203" pitchFamily="34" charset="0"/>
              </a:defRPr>
            </a:lvl1pPr>
            <a:lvl2pPr>
              <a:defRPr b="0" i="0">
                <a:latin typeface="IBM Plex Sans Light" panose="020B0403050203000203" pitchFamily="34" charset="0"/>
              </a:defRPr>
            </a:lvl2pPr>
            <a:lvl3pPr>
              <a:defRPr b="0" i="0">
                <a:latin typeface="IBM Plex Sans Light" panose="020B0403050203000203" pitchFamily="34" charset="0"/>
              </a:defRPr>
            </a:lvl3pPr>
            <a:lvl4pPr>
              <a:defRPr b="0" i="0">
                <a:latin typeface="IBM Plex Sans Light" panose="020B0403050203000203" pitchFamily="34" charset="0"/>
              </a:defRPr>
            </a:lvl4pPr>
            <a:lvl5pPr>
              <a:defRPr b="0" i="0">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430677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585216" y="536448"/>
            <a:ext cx="4901184" cy="11452352"/>
          </a:xfrm>
        </p:spPr>
        <p:txBody>
          <a:bodyPr/>
          <a:lstStyle>
            <a:lvl1pPr>
              <a:defRPr b="0" i="0">
                <a:latin typeface="IBM Plex Sans Light" panose="020B0403050203000203" pitchFamily="34" charset="0"/>
              </a:defRPr>
            </a:lvl1pPr>
            <a:lvl2pPr>
              <a:defRPr b="0" i="0">
                <a:latin typeface="IBM Plex Sans Light" panose="020B0403050203000203" pitchFamily="34" charset="0"/>
              </a:defRPr>
            </a:lvl2pPr>
            <a:lvl3pPr>
              <a:defRPr b="0" i="0">
                <a:latin typeface="IBM Plex Sans Light" panose="020B0403050203000203" pitchFamily="34" charset="0"/>
              </a:defRPr>
            </a:lvl3pPr>
            <a:lvl4pPr>
              <a:defRPr b="0" i="0">
                <a:latin typeface="IBM Plex Sans Light" panose="020B0403050203000203" pitchFamily="34" charset="0"/>
              </a:defRPr>
            </a:lvl4pPr>
            <a:lvl5pPr>
              <a:defRPr b="0" i="0">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6681219" y="536448"/>
            <a:ext cx="17093002" cy="11452352"/>
          </a:xfrm>
        </p:spPr>
        <p:txBody>
          <a:bodyPr lIns="0" tIns="0" rIns="91440" bIns="91440"/>
          <a:lstStyle>
            <a:lvl1pPr>
              <a:defRPr b="0" i="0">
                <a:latin typeface="IBM Plex Sans Light" panose="020B0403050203000203" pitchFamily="34" charset="0"/>
              </a:defRPr>
            </a:lvl1pPr>
          </a:lstStyle>
          <a:p>
            <a:r>
              <a:rPr lang="en-US" dirty="0"/>
              <a:t>Click icon to add table</a:t>
            </a:r>
          </a:p>
        </p:txBody>
      </p:sp>
      <p:sp>
        <p:nvSpPr>
          <p:cNvPr id="3" name="Footer Placeholder"/>
          <p:cNvSpPr>
            <a:spLocks noGrp="1"/>
          </p:cNvSpPr>
          <p:nvPr>
            <p:ph type="ftr" sz="quarter" idx="10"/>
          </p:nvPr>
        </p:nvSpPr>
        <p:spPr/>
        <p:txBody>
          <a:bodyPr/>
          <a:lstStyle/>
          <a:p>
            <a:r>
              <a:rPr lang="en-US"/>
              <a:t>©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8958338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799088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39890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p>
            <a:r>
              <a:rPr lang="en-US" dirty="0"/>
              <a:t>Click to edit Master title style</a:t>
            </a:r>
          </a:p>
        </p:txBody>
      </p:sp>
      <p:sp>
        <p:nvSpPr>
          <p:cNvPr id="8" name="Text Placeholder 1"/>
          <p:cNvSpPr>
            <a:spLocks noGrp="1"/>
          </p:cNvSpPr>
          <p:nvPr>
            <p:ph type="body" sz="quarter" idx="13"/>
          </p:nvPr>
        </p:nvSpPr>
        <p:spPr>
          <a:xfrm>
            <a:off x="585216" y="3364992"/>
            <a:ext cx="10997184" cy="3493008"/>
          </a:xfrm>
        </p:spPr>
        <p:txBody>
          <a:bodyPr/>
          <a:lstStyle>
            <a:lvl1pPr>
              <a:spcBef>
                <a:spcPts val="0"/>
              </a:spcBef>
              <a:defRPr sz="2666"/>
            </a:lvl1pPr>
            <a:lvl2pPr marL="0" indent="0">
              <a:spcBef>
                <a:spcPts val="0"/>
              </a:spcBef>
              <a:buNone/>
              <a:defRPr/>
            </a:lvl2pPr>
            <a:lvl3pPr marL="537626" indent="0">
              <a:buNone/>
              <a:defRPr/>
            </a:lvl3pPr>
            <a:lvl4pPr marL="1159920" indent="0">
              <a:buNone/>
              <a:defRPr/>
            </a:lvl4pPr>
            <a:lvl5pPr marL="1684846"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585216" y="8558784"/>
            <a:ext cx="17093184" cy="3486912"/>
          </a:xfrm>
        </p:spPr>
        <p:txBody>
          <a:bodyPr anchor="b"/>
          <a:lstStyle>
            <a:lvl1pPr>
              <a:spcBef>
                <a:spcPts val="800"/>
              </a:spcBef>
              <a:defRPr sz="1600"/>
            </a:lvl1pPr>
            <a:lvl2pPr>
              <a:defRPr sz="1600"/>
            </a:lvl2pPr>
            <a:lvl3pPr>
              <a:defRPr sz="1600"/>
            </a:lvl3pPr>
            <a:lvl4pPr>
              <a:defRPr sz="1600"/>
            </a:lvl4pPr>
            <a:lvl5pPr>
              <a:defRPr sz="16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0988929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ibm sign-off">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2" name="Picture 1">
            <a:extLst>
              <a:ext uri="{FF2B5EF4-FFF2-40B4-BE49-F238E27FC236}">
                <a16:creationId xmlns:a16="http://schemas.microsoft.com/office/drawing/2014/main" id="{0CD744B4-C1A0-3343-AB73-4711A2018E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50247" y="6163061"/>
            <a:ext cx="3483510" cy="1389886"/>
          </a:xfrm>
          <a:prstGeom prst="rect">
            <a:avLst/>
          </a:prstGeom>
        </p:spPr>
      </p:pic>
    </p:spTree>
    <p:extLst>
      <p:ext uri="{BB962C8B-B14F-4D97-AF65-F5344CB8AC3E}">
        <p14:creationId xmlns:p14="http://schemas.microsoft.com/office/powerpoint/2010/main" val="22508150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6" name="Picture 5">
            <a:extLst>
              <a:ext uri="{FF2B5EF4-FFF2-40B4-BE49-F238E27FC236}">
                <a16:creationId xmlns:a16="http://schemas.microsoft.com/office/drawing/2014/main" id="{B8F489D8-7488-8D42-855B-EFE8E1A56C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50247" y="6163061"/>
            <a:ext cx="3483510" cy="1389886"/>
          </a:xfrm>
          <a:prstGeom prst="rect">
            <a:avLst/>
          </a:prstGeom>
        </p:spPr>
      </p:pic>
    </p:spTree>
    <p:extLst>
      <p:ext uri="{BB962C8B-B14F-4D97-AF65-F5344CB8AC3E}">
        <p14:creationId xmlns:p14="http://schemas.microsoft.com/office/powerpoint/2010/main" val="3959757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Dark w Page Number">
    <p:spTree>
      <p:nvGrpSpPr>
        <p:cNvPr id="1" name=""/>
        <p:cNvGrpSpPr/>
        <p:nvPr/>
      </p:nvGrpSpPr>
      <p:grpSpPr>
        <a:xfrm>
          <a:off x="0" y="0"/>
          <a:ext cx="0" cy="0"/>
          <a:chOff x="0" y="0"/>
          <a:chExt cx="0" cy="0"/>
        </a:xfrm>
      </p:grpSpPr>
      <p:sp>
        <p:nvSpPr>
          <p:cNvPr id="29" name="Slide Number"/>
          <p:cNvSpPr txBox="1">
            <a:spLocks noGrp="1"/>
          </p:cNvSpPr>
          <p:nvPr>
            <p:ph type="sldNum" sz="quarter" idx="2"/>
          </p:nvPr>
        </p:nvSpPr>
        <p:spPr>
          <a:xfrm>
            <a:off x="23439971" y="12686317"/>
            <a:ext cx="526654" cy="769442"/>
          </a:xfrm>
          <a:prstGeom prst="rect">
            <a:avLst/>
          </a:prstGeom>
        </p:spPr>
        <p:txBody>
          <a:bodyPr wrap="square"/>
          <a:lstStyle/>
          <a:p>
            <a:fld id="{86CB4B4D-7CA3-9044-876B-883B54F8677D}" type="slidenum">
              <a:rPr/>
              <a:t>‹#›</a:t>
            </a:fld>
            <a:endParaRPr dirty="0"/>
          </a:p>
        </p:txBody>
      </p:sp>
    </p:spTree>
    <p:extLst>
      <p:ext uri="{BB962C8B-B14F-4D97-AF65-F5344CB8AC3E}">
        <p14:creationId xmlns:p14="http://schemas.microsoft.com/office/powerpoint/2010/main" val="2414004032"/>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7413" y="2445717"/>
            <a:ext cx="23003358" cy="10373814"/>
          </a:xfrm>
        </p:spPr>
        <p:txBody>
          <a:bodyPr anchor="b">
            <a:normAutofit/>
          </a:bodyPr>
          <a:lstStyle>
            <a:lvl1pPr algn="ctr">
              <a:defRPr sz="6400" b="1" i="0" baseline="0">
                <a:solidFill>
                  <a:srgbClr val="E1691B"/>
                </a:solidFill>
                <a:latin typeface=""/>
              </a:defRPr>
            </a:lvl1pPr>
          </a:lstStyle>
          <a:p>
            <a:r>
              <a:rPr lang="en-US" dirty="0"/>
              <a:t>Title 32 – Arial Bold (Orange #e97e23)</a:t>
            </a:r>
            <a:br>
              <a:rPr lang="en-US" dirty="0"/>
            </a:br>
            <a:br>
              <a:rPr lang="en-US" dirty="0"/>
            </a:br>
            <a:br>
              <a:rPr lang="en-US" dirty="0"/>
            </a:br>
            <a:br>
              <a:rPr lang="en-US" dirty="0"/>
            </a:br>
            <a:br>
              <a:rPr lang="en-US" dirty="0"/>
            </a:br>
            <a:endParaRPr lang="en-US" dirty="0"/>
          </a:p>
        </p:txBody>
      </p:sp>
      <p:sp>
        <p:nvSpPr>
          <p:cNvPr id="5" name="Slide Number Placeholder 4"/>
          <p:cNvSpPr>
            <a:spLocks noGrp="1"/>
          </p:cNvSpPr>
          <p:nvPr>
            <p:ph type="sldNum" sz="quarter" idx="12"/>
          </p:nvPr>
        </p:nvSpPr>
        <p:spPr>
          <a:xfrm>
            <a:off x="22470980" y="13008495"/>
            <a:ext cx="1778000" cy="730250"/>
          </a:xfrm>
          <a:prstGeom prst="rect">
            <a:avLst/>
          </a:prstGeom>
        </p:spPr>
        <p:txBody>
          <a:bodyPr/>
          <a:lstStyle>
            <a:lvl1pPr algn="r">
              <a:defRPr sz="1600" b="1">
                <a:solidFill>
                  <a:srgbClr val="000000"/>
                </a:solidFill>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4841566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Transformation Enablement Team / Systems BISO / October 19, 2022 / © 2022 IBM Corporation / IBM Confidential</a:t>
            </a:r>
            <a:endParaRPr lang="en-US" dirty="0"/>
          </a:p>
        </p:txBody>
      </p:sp>
      <p:pic>
        <p:nvPicPr>
          <p:cNvPr id="6" name="Picture"/>
          <p:cNvPicPr>
            <a:picLocks noChangeAspect="1"/>
          </p:cNvPicPr>
          <p:nvPr userDrawn="1"/>
        </p:nvPicPr>
        <p:blipFill>
          <a:blip r:embed="rId2"/>
          <a:srcRect/>
          <a:stretch/>
        </p:blipFill>
        <p:spPr>
          <a:xfrm>
            <a:off x="22383503" y="12547341"/>
            <a:ext cx="1390899" cy="554955"/>
          </a:xfrm>
          <a:prstGeom prst="rect">
            <a:avLst/>
          </a:prstGeom>
        </p:spPr>
      </p:pic>
    </p:spTree>
    <p:extLst>
      <p:ext uri="{BB962C8B-B14F-4D97-AF65-F5344CB8AC3E}">
        <p14:creationId xmlns:p14="http://schemas.microsoft.com/office/powerpoint/2010/main" val="290418041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36" y="1220"/>
            <a:ext cx="24356128" cy="1371356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Transformation Enablement Team / Systems BISO / October 19, 2022 / © 2022 IBM Corporation / IBM Confidential</a:t>
            </a:r>
            <a:endParaRPr lang="en-US" dirty="0"/>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22383503" y="12547341"/>
            <a:ext cx="1390899" cy="554955"/>
          </a:xfrm>
          <a:prstGeom prst="rect">
            <a:avLst/>
          </a:prstGeom>
        </p:spPr>
      </p:pic>
    </p:spTree>
    <p:extLst>
      <p:ext uri="{BB962C8B-B14F-4D97-AF65-F5344CB8AC3E}">
        <p14:creationId xmlns:p14="http://schemas.microsoft.com/office/powerpoint/2010/main" val="12750600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36" y="1219"/>
            <a:ext cx="24356128" cy="1371355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Transformation Enablement Team / Systems BISO / October 19, 2022 / © 2022 IBM Corporation / IBM Confidential</a:t>
            </a:r>
            <a:endParaRPr lang="en-US" dirty="0"/>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22383503" y="12547341"/>
            <a:ext cx="1390899" cy="554955"/>
          </a:xfrm>
          <a:prstGeom prst="rect">
            <a:avLst/>
          </a:prstGeom>
        </p:spPr>
      </p:pic>
    </p:spTree>
    <p:extLst>
      <p:ext uri="{BB962C8B-B14F-4D97-AF65-F5344CB8AC3E}">
        <p14:creationId xmlns:p14="http://schemas.microsoft.com/office/powerpoint/2010/main" val="428323889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39" y="1219"/>
            <a:ext cx="24356123" cy="1371355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Transformation Enablement Team / Systems BISO / October 19, 2022 / © 2022 IBM Corporation / IBM Confidential</a:t>
            </a:r>
            <a:endParaRPr lang="en-US" dirty="0"/>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22383503" y="12547341"/>
            <a:ext cx="1390899" cy="554955"/>
          </a:xfrm>
          <a:prstGeom prst="rect">
            <a:avLst/>
          </a:prstGeom>
        </p:spPr>
      </p:pic>
    </p:spTree>
    <p:extLst>
      <p:ext uri="{BB962C8B-B14F-4D97-AF65-F5344CB8AC3E}">
        <p14:creationId xmlns:p14="http://schemas.microsoft.com/office/powerpoint/2010/main" val="235846674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39" y="1220"/>
            <a:ext cx="24356123" cy="13713555"/>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Transformation Enablement Team / Systems BISO / October 19, 2022 / © 2022 IBM Corporation / IBM Confidential</a:t>
            </a:r>
            <a:endParaRPr lang="en-US" dirty="0"/>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22383503" y="12547341"/>
            <a:ext cx="1390899" cy="554955"/>
          </a:xfrm>
          <a:prstGeom prst="rect">
            <a:avLst/>
          </a:prstGeom>
        </p:spPr>
      </p:pic>
    </p:spTree>
    <p:extLst>
      <p:ext uri="{BB962C8B-B14F-4D97-AF65-F5344CB8AC3E}">
        <p14:creationId xmlns:p14="http://schemas.microsoft.com/office/powerpoint/2010/main" val="168747070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0"/>
            <a:ext cx="24384000" cy="1372925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Transformation Enablement Team / Systems BISO / October 19, 2022 / © 2022 IBM Corporation / IBM Confidential</a:t>
            </a:r>
            <a:endParaRPr lang="en-US" dirty="0"/>
          </a:p>
        </p:txBody>
      </p:sp>
      <p:pic>
        <p:nvPicPr>
          <p:cNvPr id="6" name="Picture"/>
          <p:cNvPicPr>
            <a:picLocks noChangeAspect="1"/>
          </p:cNvPicPr>
          <p:nvPr userDrawn="1"/>
        </p:nvPicPr>
        <p:blipFill>
          <a:blip r:embed="rId3"/>
          <a:srcRect/>
          <a:stretch/>
        </p:blipFill>
        <p:spPr>
          <a:xfrm>
            <a:off x="22383503" y="12547341"/>
            <a:ext cx="1390899" cy="554955"/>
          </a:xfrm>
          <a:prstGeom prst="rect">
            <a:avLst/>
          </a:prstGeom>
        </p:spPr>
      </p:pic>
    </p:spTree>
    <p:extLst>
      <p:ext uri="{BB962C8B-B14F-4D97-AF65-F5344CB8AC3E}">
        <p14:creationId xmlns:p14="http://schemas.microsoft.com/office/powerpoint/2010/main" val="126809579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29832" y="10160"/>
            <a:ext cx="24342416" cy="1370584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Transformation Enablement Team / Systems BISO / October 19, 2022 / © 2022 IBM Corporation / IBM Confidential</a:t>
            </a:r>
            <a:endParaRPr lang="en-US" dirty="0"/>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22383503" y="12547341"/>
            <a:ext cx="1390899" cy="554955"/>
          </a:xfrm>
          <a:prstGeom prst="rect">
            <a:avLst/>
          </a:prstGeom>
        </p:spPr>
      </p:pic>
    </p:spTree>
    <p:extLst>
      <p:ext uri="{BB962C8B-B14F-4D97-AF65-F5344CB8AC3E}">
        <p14:creationId xmlns:p14="http://schemas.microsoft.com/office/powerpoint/2010/main" val="27462656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0" y="1220"/>
            <a:ext cx="24356120" cy="13713555"/>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Transformation Enablement Team / Systems BISO / October 19, 2022 / © 2022 IBM Corporation / IBM Confidential</a:t>
            </a:r>
            <a:endParaRPr lang="en-US" dirty="0"/>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a:srcRect/>
          <a:stretch/>
        </p:blipFill>
        <p:spPr>
          <a:xfrm>
            <a:off x="22383503" y="12547341"/>
            <a:ext cx="1390899" cy="554955"/>
          </a:xfrm>
          <a:prstGeom prst="rect">
            <a:avLst/>
          </a:prstGeom>
        </p:spPr>
      </p:pic>
    </p:spTree>
    <p:extLst>
      <p:ext uri="{BB962C8B-B14F-4D97-AF65-F5344CB8AC3E}">
        <p14:creationId xmlns:p14="http://schemas.microsoft.com/office/powerpoint/2010/main" val="101544908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0" y="1219"/>
            <a:ext cx="24356120" cy="13713552"/>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Transformation Enablement Team / Systems BISO / October 19, 2022 / © 2022 IBM Corporation / IBM Confidential</a:t>
            </a:r>
            <a:endParaRPr lang="en-US" dirty="0"/>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22383503" y="12547341"/>
            <a:ext cx="1390899" cy="554955"/>
          </a:xfrm>
          <a:prstGeom prst="rect">
            <a:avLst/>
          </a:prstGeom>
        </p:spPr>
      </p:pic>
    </p:spTree>
    <p:extLst>
      <p:ext uri="{BB962C8B-B14F-4D97-AF65-F5344CB8AC3E}">
        <p14:creationId xmlns:p14="http://schemas.microsoft.com/office/powerpoint/2010/main" val="1421760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ransition">
    <p:bg>
      <p:bgPr>
        <a:solidFill>
          <a:srgbClr val="326DF5"/>
        </a:solidFill>
        <a:effectLst/>
      </p:bgPr>
    </p:bg>
    <p:spTree>
      <p:nvGrpSpPr>
        <p:cNvPr id="1" name=""/>
        <p:cNvGrpSpPr/>
        <p:nvPr/>
      </p:nvGrpSpPr>
      <p:grpSpPr>
        <a:xfrm>
          <a:off x="0" y="0"/>
          <a:ext cx="0" cy="0"/>
          <a:chOff x="0" y="0"/>
          <a:chExt cx="0" cy="0"/>
        </a:xfrm>
      </p:grpSpPr>
      <p:sp>
        <p:nvSpPr>
          <p:cNvPr id="125" name="Slide Number"/>
          <p:cNvSpPr txBox="1">
            <a:spLocks noGrp="1"/>
          </p:cNvSpPr>
          <p:nvPr>
            <p:ph type="sldNum" sz="quarter" idx="2"/>
          </p:nvPr>
        </p:nvSpPr>
        <p:spPr>
          <a:xfrm>
            <a:off x="23417883" y="12925240"/>
            <a:ext cx="615358" cy="384720"/>
          </a:xfrm>
          <a:prstGeom prst="rect">
            <a:avLst/>
          </a:prstGeom>
        </p:spPr>
        <p:txBody>
          <a:bodyPr wrap="square"/>
          <a:lstStyle/>
          <a:p>
            <a:fld id="{86CB4B4D-7CA3-9044-876B-883B54F8677D}" type="slidenum">
              <a:rPr/>
              <a:t>‹#›</a:t>
            </a:fld>
            <a:endParaRPr dirty="0"/>
          </a:p>
        </p:txBody>
      </p:sp>
      <p:pic>
        <p:nvPicPr>
          <p:cNvPr id="127" name="Image" descr="Image"/>
          <p:cNvPicPr>
            <a:picLocks noChangeAspect="1"/>
          </p:cNvPicPr>
          <p:nvPr/>
        </p:nvPicPr>
        <p:blipFill>
          <a:blip r:embed="rId2"/>
          <a:stretch>
            <a:fillRect/>
          </a:stretch>
        </p:blipFill>
        <p:spPr>
          <a:xfrm>
            <a:off x="18099851" y="8235833"/>
            <a:ext cx="7056502" cy="6591542"/>
          </a:xfrm>
          <a:prstGeom prst="rect">
            <a:avLst/>
          </a:prstGeom>
          <a:ln w="12700">
            <a:miter lim="400000"/>
          </a:ln>
        </p:spPr>
      </p:pic>
    </p:spTree>
    <p:extLst>
      <p:ext uri="{BB962C8B-B14F-4D97-AF65-F5344CB8AC3E}">
        <p14:creationId xmlns:p14="http://schemas.microsoft.com/office/powerpoint/2010/main" val="4124262420"/>
      </p:ext>
    </p:extLst>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Transformation Enablement Team / Systems BISO / October 19, 2022 / © 2022 IBM Corporation / IBM Confidential</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4893935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33600"/>
          </a:xfrm>
        </p:spPr>
        <p:txBody>
          <a:bodyPr/>
          <a:lstStyle>
            <a:lvl1pPr>
              <a:defRPr>
                <a:solidFill>
                  <a:schemeClr val="accent2"/>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16" y="3316224"/>
            <a:ext cx="10997184"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647" indent="0">
              <a:buNone/>
              <a:defRPr/>
            </a:lvl3pPr>
            <a:lvl4pPr marL="1159964" indent="0">
              <a:buNone/>
              <a:defRPr/>
            </a:lvl4pPr>
            <a:lvl5pPr marL="168490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7216" y="3316224"/>
            <a:ext cx="10997184"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647" indent="0">
              <a:buNone/>
              <a:defRPr/>
            </a:lvl3pPr>
            <a:lvl4pPr marL="1159964" indent="0">
              <a:buNone/>
              <a:defRPr/>
            </a:lvl4pPr>
            <a:lvl5pPr marL="168490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Transformation Enablement Team / Systems BISO / October 19, 2022 / © 2022 IBM Corporation / IBM Confidential</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8879203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85216" y="585216"/>
            <a:ext cx="11021568" cy="2145792"/>
          </a:xfrm>
        </p:spPr>
        <p:txBody>
          <a:bodyPr/>
          <a:lstStyle>
            <a:lvl1pPr>
              <a:defRPr sz="4267">
                <a:solidFill>
                  <a:schemeClr val="accent2"/>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365760" y="3023616"/>
            <a:ext cx="11216640" cy="8965184"/>
          </a:xfrm>
        </p:spPr>
        <p:txBody>
          <a:bodyPr/>
          <a:lstStyle>
            <a:lvl1pPr>
              <a:lnSpc>
                <a:spcPct val="90000"/>
              </a:lnSpc>
              <a:defRPr sz="25600" b="0" i="0">
                <a:solidFill>
                  <a:schemeClr val="accent2"/>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Transformation Enablement Team / Systems BISO / October 19, 2022 / © 2022 IBM Corporation / IBM Confidential</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2173764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5216" y="585216"/>
            <a:ext cx="11021568" cy="2145792"/>
          </a:xfrm>
        </p:spPr>
        <p:txBody>
          <a:bodyPr/>
          <a:lstStyle>
            <a:lvl1pPr>
              <a:defRPr sz="4267"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6" name="Text Placeholder"/>
          <p:cNvSpPr>
            <a:spLocks noGrp="1"/>
          </p:cNvSpPr>
          <p:nvPr>
            <p:ph type="body" sz="quarter" idx="12"/>
          </p:nvPr>
        </p:nvSpPr>
        <p:spPr>
          <a:xfrm>
            <a:off x="365760" y="3023616"/>
            <a:ext cx="11216640" cy="8965184"/>
          </a:xfrm>
        </p:spPr>
        <p:txBody>
          <a:bodyPr/>
          <a:lstStyle>
            <a:lvl1pPr>
              <a:lnSpc>
                <a:spcPct val="90000"/>
              </a:lnSpc>
              <a:defRPr sz="25600" b="0" i="0">
                <a:solidFill>
                  <a:schemeClr val="accent2"/>
                </a:solidFill>
                <a:latin typeface="IBM Plex Sans Light" panose="020B0403050203000203" pitchFamily="34" charset="0"/>
              </a:defRPr>
            </a:lvl1pPr>
          </a:lstStyle>
          <a:p>
            <a:pPr lvl="0"/>
            <a:r>
              <a:rPr lang="en-US"/>
              <a:t>Click to edit Master text styles</a:t>
            </a:r>
          </a:p>
        </p:txBody>
      </p:sp>
      <p:sp>
        <p:nvSpPr>
          <p:cNvPr id="7" name="Picture Placeholder"/>
          <p:cNvSpPr>
            <a:spLocks noGrp="1"/>
          </p:cNvSpPr>
          <p:nvPr>
            <p:ph type="pic" sz="quarter" idx="13"/>
          </p:nvPr>
        </p:nvSpPr>
        <p:spPr>
          <a:xfrm>
            <a:off x="12192000" y="0"/>
            <a:ext cx="12192000" cy="137160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Transformation Enablement Team / Systems BISO / October 19, 2022 / © 2022 IBM Corporation / IBM Confidential</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6404207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365763" y="243840"/>
            <a:ext cx="23408459" cy="11744960"/>
          </a:xfrm>
        </p:spPr>
        <p:txBody>
          <a:bodyPr/>
          <a:lstStyle>
            <a:lvl1pPr>
              <a:defRPr sz="25600"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Transformation Enablement Team / Systems BISO / October 19, 2022 / © 2022 IBM Corporation / IBM Confidential</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9044472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560836" y="536448"/>
            <a:ext cx="14833427" cy="11452352"/>
          </a:xfrm>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Transformation Enablement Team / Systems BISO / October 19, 2022 / © 2022 IBM Corporation / IBM Confidential</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5441891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1145235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2777216" y="536448"/>
            <a:ext cx="10997184"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Transformation Enablement Team / Systems BISO / October 19, 2022 / © 2022 IBM Corporation / IBM Confidential</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4302593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16" y="3316224"/>
            <a:ext cx="10997184"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7219" y="3316224"/>
            <a:ext cx="10997003"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Transformation Enablement Team / Systems BISO / October 19, 2022 / © 2022 IBM Corporation / IBM Confidential</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7286836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a:solidFill>
                  <a:schemeClr val="tx1"/>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560832" y="3243072"/>
            <a:ext cx="11045952" cy="8745728"/>
          </a:xfrm>
        </p:spPr>
        <p:txBody>
          <a:bodyPr/>
          <a:lstStyle>
            <a:lvl1pPr>
              <a:defRPr sz="6400">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12777216" y="3316224"/>
            <a:ext cx="10997184"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Transformation Enablement Team / Systems BISO / October 19, 2022 / © 2022 IBM Corporation / IBM Confidential</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3689961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585216" y="3316224"/>
            <a:ext cx="4901184"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1216" y="3316224"/>
            <a:ext cx="4901184"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77216" y="3316224"/>
            <a:ext cx="4901184"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8873216" y="3316224"/>
            <a:ext cx="4901184"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Transformation Enablement Team / Systems BISO / October 19, 2022 / © 2022 IBM Corporation / IBM Confidential</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30981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ransition wheel">
    <p:bg>
      <p:bgPr>
        <a:solidFill>
          <a:srgbClr val="326DF5"/>
        </a:solidFill>
        <a:effectLst/>
      </p:bgPr>
    </p:bg>
    <p:spTree>
      <p:nvGrpSpPr>
        <p:cNvPr id="1" name=""/>
        <p:cNvGrpSpPr/>
        <p:nvPr/>
      </p:nvGrpSpPr>
      <p:grpSpPr>
        <a:xfrm>
          <a:off x="0" y="0"/>
          <a:ext cx="0" cy="0"/>
          <a:chOff x="0" y="0"/>
          <a:chExt cx="0" cy="0"/>
        </a:xfrm>
      </p:grpSpPr>
      <p:sp>
        <p:nvSpPr>
          <p:cNvPr id="134" name="Slide Number"/>
          <p:cNvSpPr txBox="1">
            <a:spLocks noGrp="1"/>
          </p:cNvSpPr>
          <p:nvPr>
            <p:ph type="sldNum" sz="quarter" idx="2"/>
          </p:nvPr>
        </p:nvSpPr>
        <p:spPr>
          <a:xfrm>
            <a:off x="23417883" y="12925240"/>
            <a:ext cx="615358" cy="384720"/>
          </a:xfrm>
          <a:prstGeom prst="rect">
            <a:avLst/>
          </a:prstGeom>
        </p:spPr>
        <p:txBody>
          <a:bodyPr wrap="square"/>
          <a:lstStyle/>
          <a:p>
            <a:fld id="{86CB4B4D-7CA3-9044-876B-883B54F8677D}" type="slidenum">
              <a:rPr/>
              <a:t>‹#›</a:t>
            </a:fld>
            <a:endParaRPr dirty="0"/>
          </a:p>
        </p:txBody>
      </p:sp>
      <p:pic>
        <p:nvPicPr>
          <p:cNvPr id="136" name="boat wheel_App Connect Hero Image.png" descr="boat wheel_App Connect Hero Image.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7732303" y="6954391"/>
            <a:ext cx="8478186" cy="7919550"/>
          </a:xfrm>
          <a:prstGeom prst="rect">
            <a:avLst/>
          </a:prstGeom>
          <a:ln w="12700">
            <a:miter lim="400000"/>
          </a:ln>
        </p:spPr>
      </p:pic>
    </p:spTree>
    <p:extLst>
      <p:ext uri="{BB962C8B-B14F-4D97-AF65-F5344CB8AC3E}">
        <p14:creationId xmlns:p14="http://schemas.microsoft.com/office/powerpoint/2010/main" val="767355684"/>
      </p:ext>
    </p:extLst>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16" y="3316224"/>
            <a:ext cx="10997184"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2000" y="0"/>
            <a:ext cx="12192000"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Transformation Enablement Team / Systems BISO / October 19, 2022 / © 2022 IBM Corporation / IBM Confidential</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8849884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1145235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12777216" y="536448"/>
            <a:ext cx="4901184"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18873216" y="536448"/>
            <a:ext cx="4901184"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Transformation Enablement Team / Systems BISO / October 19, 2022 / © 2022 IBM Corporation / IBM Confidential</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5905751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560835" y="536448"/>
            <a:ext cx="11045771" cy="11452352"/>
          </a:xfrm>
        </p:spPr>
        <p:txBody>
          <a:bodyPr/>
          <a:lstStyle>
            <a:lvl1pPr>
              <a:defRPr>
                <a:solidFill>
                  <a:schemeClr val="tx1"/>
                </a:solidFill>
              </a:defRPr>
            </a:lvl1pPr>
          </a:lstStyle>
          <a:p>
            <a:r>
              <a:rPr lang="en-US"/>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12192000" y="0"/>
            <a:ext cx="12192000" cy="13716000"/>
          </a:xfrm>
          <a:prstGeom prst="rect">
            <a:avLst/>
          </a:prstGeom>
          <a:solidFill>
            <a:schemeClr val="tx2"/>
          </a:solidFill>
        </p:spPr>
        <p:txBody>
          <a:bodyPr wrap="square" lIns="0" tIns="0" rIns="0" bIns="0" rtlCol="0" anchor="ctr">
            <a:noAutofit/>
          </a:bodyPr>
          <a:lstStyle/>
          <a:p>
            <a:pPr algn="ctr"/>
            <a:endParaRPr lang="en-US" sz="320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12777216" y="536448"/>
            <a:ext cx="10997184" cy="1145235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Transformation Enablement Team / Systems BISO / October 19, 2022 / © 2022 IBM Corporation / IBM Confidential</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6229320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11452352"/>
          </a:xfrm>
        </p:spPr>
        <p:txBody>
          <a:bodyPr/>
          <a:lstStyle>
            <a:lvl1pPr>
              <a:defRPr>
                <a:solidFill>
                  <a:schemeClr val="tx1"/>
                </a:solidFill>
              </a:defRPr>
            </a:lvl1pPr>
          </a:lstStyle>
          <a:p>
            <a:r>
              <a:rPr lang="en-US"/>
              <a:t>Click to edit Master title style</a:t>
            </a:r>
            <a:endParaRPr lang="en-US" dirty="0"/>
          </a:p>
        </p:txBody>
      </p:sp>
      <p:sp>
        <p:nvSpPr>
          <p:cNvPr id="7" name="Picture Placeholder"/>
          <p:cNvSpPr>
            <a:spLocks noGrp="1"/>
          </p:cNvSpPr>
          <p:nvPr>
            <p:ph type="pic" sz="quarter" idx="14"/>
          </p:nvPr>
        </p:nvSpPr>
        <p:spPr>
          <a:xfrm>
            <a:off x="12192000" y="0"/>
            <a:ext cx="12192000"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Transformation Enablement Team / Systems BISO / October 19, 2022 / © 2022 IBM Corporation / IBM Confidential</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5674338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1145235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Transformation Enablement Team / Systems BISO / October 19, 2022 / © 2022 IBM Corporation / IBM Confidential</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1243243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Transformation Enablement Team / Systems BISO / October 19, 2022 / © 2022 IBM Corporation / IBM Confidential</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433174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16" y="3316224"/>
            <a:ext cx="10997184"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12192000" y="0"/>
            <a:ext cx="6096000"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18288000" y="0"/>
            <a:ext cx="6096000"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12192000" y="6853769"/>
            <a:ext cx="12192000" cy="686223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Transformation Enablement Team / Systems BISO / October 19, 2022 / © 2022 IBM Corporation / IBM Confidential</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12192000"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18278491" y="626537"/>
            <a:ext cx="0" cy="5645091"/>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12779633" y="6853768"/>
            <a:ext cx="10972803"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0947104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2"/>
            <a:ext cx="12192000" cy="6858003"/>
          </a:xfrm>
          <a:no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12192000" y="0"/>
            <a:ext cx="6096000"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18288000" y="0"/>
            <a:ext cx="6096000"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6853769"/>
            <a:ext cx="12192000"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12192000" y="6853769"/>
            <a:ext cx="12192000"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Transformation Enablement Team / Systems BISO / October 19, 2022 / © 2022 IBM Corporation / IBM Confidential</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12192000"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609601" y="6845301"/>
            <a:ext cx="10972803"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12779633" y="6845301"/>
            <a:ext cx="10972803"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18282048" y="626537"/>
            <a:ext cx="0" cy="5645091"/>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405746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2"/>
            <a:ext cx="12192000" cy="6858003"/>
          </a:xfrm>
          <a:no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21971" y="6858000"/>
            <a:ext cx="6096000"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6139941" y="6853771"/>
            <a:ext cx="6096000"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12213971" y="1"/>
            <a:ext cx="12192000"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12192000" y="6853769"/>
            <a:ext cx="12192000"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Transformation Enablement Team / Systems BISO / October 19, 2022 / © 2022 IBM Corporation / IBM Confidential</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12192000"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609601" y="6845301"/>
            <a:ext cx="10972803"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12779633" y="6845301"/>
            <a:ext cx="10972803"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6133989" y="7480308"/>
            <a:ext cx="0" cy="5645091"/>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6087226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2"/>
            <a:ext cx="24384000" cy="6851901"/>
          </a:xfrm>
          <a:noFill/>
        </p:spPr>
        <p:txBody>
          <a:bodyPr lIns="182880" tIns="164592" rIns="228600" bIns="228600"/>
          <a:lstStyle>
            <a:lvl1pPr>
              <a:defRPr sz="12800">
                <a:solidFill>
                  <a:schemeClr val="tx1"/>
                </a:solidFill>
              </a:defRPr>
            </a:lvl1pPr>
          </a:lstStyle>
          <a:p>
            <a:r>
              <a:rPr lang="en-US"/>
              <a:t>Click to edit Master title style</a:t>
            </a:r>
            <a:endParaRPr lang="en-US" dirty="0"/>
          </a:p>
        </p:txBody>
      </p:sp>
      <p:sp>
        <p:nvSpPr>
          <p:cNvPr id="13" name="Content Placeholder 1"/>
          <p:cNvSpPr>
            <a:spLocks noGrp="1"/>
          </p:cNvSpPr>
          <p:nvPr>
            <p:ph sz="quarter" idx="20"/>
          </p:nvPr>
        </p:nvSpPr>
        <p:spPr>
          <a:xfrm>
            <a:off x="0" y="6853769"/>
            <a:ext cx="6096000"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6096003" y="6853769"/>
            <a:ext cx="6096000"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12192000" y="6853765"/>
            <a:ext cx="6096000" cy="6862235"/>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18288000" y="6853765"/>
            <a:ext cx="6096000" cy="6862235"/>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Transformation Enablement Team / Systems BISO / October 19, 2022 / © 2022 IBM Corporation / IBM Confidential</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6096000" y="7444377"/>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12192000" y="7444377"/>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18288000" y="7444377"/>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609600" y="6858000"/>
            <a:ext cx="231648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867845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hanks">
    <p:bg>
      <p:bgPr>
        <a:solidFill>
          <a:srgbClr val="326DF5"/>
        </a:solidFill>
        <a:effectLst/>
      </p:bgPr>
    </p:bg>
    <p:spTree>
      <p:nvGrpSpPr>
        <p:cNvPr id="1" name=""/>
        <p:cNvGrpSpPr/>
        <p:nvPr/>
      </p:nvGrpSpPr>
      <p:grpSpPr>
        <a:xfrm>
          <a:off x="0" y="0"/>
          <a:ext cx="0" cy="0"/>
          <a:chOff x="0" y="0"/>
          <a:chExt cx="0" cy="0"/>
        </a:xfrm>
      </p:grpSpPr>
      <p:sp>
        <p:nvSpPr>
          <p:cNvPr id="241" name="Slide Number"/>
          <p:cNvSpPr txBox="1">
            <a:spLocks noGrp="1"/>
          </p:cNvSpPr>
          <p:nvPr>
            <p:ph type="sldNum" sz="quarter" idx="2"/>
          </p:nvPr>
        </p:nvSpPr>
        <p:spPr>
          <a:xfrm>
            <a:off x="23417883" y="12925240"/>
            <a:ext cx="615358" cy="384720"/>
          </a:xfrm>
          <a:prstGeom prst="rect">
            <a:avLst/>
          </a:prstGeom>
        </p:spPr>
        <p:txBody>
          <a:bodyPr wrap="square"/>
          <a:lstStyle/>
          <a:p>
            <a:fld id="{86CB4B4D-7CA3-9044-876B-883B54F8677D}" type="slidenum">
              <a:rPr/>
              <a:t>‹#›</a:t>
            </a:fld>
            <a:endParaRPr dirty="0"/>
          </a:p>
        </p:txBody>
      </p:sp>
      <p:sp>
        <p:nvSpPr>
          <p:cNvPr id="243" name="Text Placeholder 1"/>
          <p:cNvSpPr txBox="1"/>
          <p:nvPr/>
        </p:nvSpPr>
        <p:spPr>
          <a:xfrm>
            <a:off x="4066392" y="5396436"/>
            <a:ext cx="16251216" cy="12295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defTabSz="2438400">
              <a:lnSpc>
                <a:spcPct val="100000"/>
              </a:lnSpc>
              <a:spcBef>
                <a:spcPts val="2900"/>
              </a:spcBef>
              <a:tabLst/>
              <a:defRPr sz="6500" cap="all" spc="779">
                <a:solidFill>
                  <a:srgbClr val="FFFFFF"/>
                </a:solidFill>
                <a:latin typeface="IBM Plex Sans"/>
                <a:ea typeface="IBM Plex Sans"/>
                <a:cs typeface="IBM Plex Sans"/>
                <a:sym typeface="IBM Plex Sans"/>
              </a:defRPr>
            </a:lvl1pPr>
          </a:lstStyle>
          <a:p>
            <a:r>
              <a:rPr sz="6502" dirty="0"/>
              <a:t>THANK YOU!</a:t>
            </a:r>
          </a:p>
        </p:txBody>
      </p:sp>
      <p:pic>
        <p:nvPicPr>
          <p:cNvPr id="244" name="Image" descr="Image"/>
          <p:cNvPicPr>
            <a:picLocks noChangeAspect="1"/>
          </p:cNvPicPr>
          <p:nvPr/>
        </p:nvPicPr>
        <p:blipFill>
          <a:blip r:embed="rId2"/>
          <a:stretch>
            <a:fillRect/>
          </a:stretch>
        </p:blipFill>
        <p:spPr>
          <a:xfrm>
            <a:off x="18087159" y="7823705"/>
            <a:ext cx="7056490" cy="7009398"/>
          </a:xfrm>
          <a:prstGeom prst="rect">
            <a:avLst/>
          </a:prstGeom>
          <a:ln w="12700">
            <a:miter lim="400000"/>
          </a:ln>
        </p:spPr>
      </p:pic>
    </p:spTree>
    <p:extLst>
      <p:ext uri="{BB962C8B-B14F-4D97-AF65-F5344CB8AC3E}">
        <p14:creationId xmlns:p14="http://schemas.microsoft.com/office/powerpoint/2010/main" val="1254432183"/>
      </p:ext>
    </p:extLst>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24384000" cy="3403600"/>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3403600"/>
            <a:ext cx="24384000" cy="103124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Transformation Enablement Team / Systems BISO / October 19, 2022 / © 2022 IBM Corporation / IBM Confidential</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4719189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24384000" cy="13728192"/>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6" name="Text Placeholder"/>
          <p:cNvSpPr>
            <a:spLocks noGrp="1"/>
          </p:cNvSpPr>
          <p:nvPr>
            <p:ph type="body" sz="quarter" idx="12"/>
          </p:nvPr>
        </p:nvSpPr>
        <p:spPr>
          <a:xfrm>
            <a:off x="-7" y="6858000"/>
            <a:ext cx="6096008" cy="685800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2667">
                <a:solidFill>
                  <a:schemeClr val="tx1"/>
                </a:solidFill>
              </a:defRPr>
            </a:lvl2pPr>
            <a:lvl3pPr>
              <a:buClr>
                <a:srgbClr val="001141"/>
              </a:buClr>
              <a:defRPr sz="2667">
                <a:solidFill>
                  <a:schemeClr val="tx1"/>
                </a:solidFill>
              </a:defRPr>
            </a:lvl3pPr>
            <a:lvl4pPr>
              <a:buClr>
                <a:srgbClr val="001141"/>
              </a:buClr>
              <a:defRPr sz="2667">
                <a:solidFill>
                  <a:schemeClr val="tx1"/>
                </a:solidFill>
              </a:defRPr>
            </a:lvl4pPr>
            <a:lvl5pPr>
              <a:buClr>
                <a:srgbClr val="001141"/>
              </a:buClr>
              <a:defRPr sz="26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Transformation Enablement Team / Systems BISO / October 19, 2022 / © 2022 IBM Corporation / IBM Confidential</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8254342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6096000"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6096000" y="0"/>
            <a:ext cx="6096000"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12192000" y="0"/>
            <a:ext cx="6096000"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8288000" y="0"/>
            <a:ext cx="6096000"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Transformation Enablement Team / Systems BISO / October 19, 2022 / © 2022 IBM Corporation / IBM Confidential</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12192000"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6090051"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18282051"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2202637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585216" y="3316224"/>
            <a:ext cx="4901184"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6705600" y="3316224"/>
            <a:ext cx="17068800"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Transformation Enablement Team / Systems BISO / October 19, 2022 / © 2022 IBM Corporation / IBM Confidential</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7440643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585216" y="3316224"/>
            <a:ext cx="4901184"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Transformation Enablement Team / Systems BISO / October 19, 2022 / © 2022 IBM Corporation / IBM Confidential</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3949840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16" y="3316224"/>
            <a:ext cx="4901184"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6681216" y="3359003"/>
            <a:ext cx="4901184" cy="8672576"/>
          </a:xfrm>
        </p:spPr>
        <p:txBody>
          <a:bodyPr/>
          <a:lstStyle>
            <a:lvl1pPr>
              <a:spcBef>
                <a:spcPts val="800"/>
              </a:spcBef>
              <a:defRPr sz="3733">
                <a:solidFill>
                  <a:schemeClr val="tx1"/>
                </a:solidFill>
              </a:defRPr>
            </a:lvl1pPr>
            <a:lvl2pPr>
              <a:spcBef>
                <a:spcPts val="2933"/>
              </a:spcBef>
              <a:defRPr sz="3733">
                <a:solidFill>
                  <a:schemeClr val="tx1"/>
                </a:solidFill>
              </a:defRPr>
            </a:lvl2pPr>
            <a:lvl3pPr>
              <a:spcBef>
                <a:spcPts val="2933"/>
              </a:spcBef>
              <a:defRPr sz="3733">
                <a:solidFill>
                  <a:schemeClr val="tx1"/>
                </a:solidFill>
              </a:defRPr>
            </a:lvl3pPr>
            <a:lvl4pPr>
              <a:spcBef>
                <a:spcPts val="2933"/>
              </a:spcBef>
              <a:defRPr sz="3733">
                <a:solidFill>
                  <a:schemeClr val="tx1"/>
                </a:solidFill>
              </a:defRPr>
            </a:lvl4pPr>
            <a:lvl5pPr>
              <a:spcBef>
                <a:spcPts val="2933"/>
              </a:spcBef>
              <a:defRPr sz="37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2000" y="0"/>
            <a:ext cx="12192000"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Transformation Enablement Team / Systems BISO / October 19, 2022 / © 2022 IBM Corporation / IBM Confidential</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8271025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585216" y="3316224"/>
            <a:ext cx="4901184"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1216" y="3367024"/>
            <a:ext cx="4901184" cy="8672576"/>
          </a:xfrm>
        </p:spPr>
        <p:txBody>
          <a:bodyPr/>
          <a:lstStyle>
            <a:lvl1pPr>
              <a:spcBef>
                <a:spcPts val="800"/>
              </a:spcBef>
              <a:defRPr sz="2667">
                <a:solidFill>
                  <a:schemeClr val="tx1"/>
                </a:solidFill>
              </a:defRPr>
            </a:lvl1pPr>
            <a:lvl2pPr>
              <a:spcBef>
                <a:spcPts val="800"/>
              </a:spcBef>
              <a:defRPr sz="2667">
                <a:solidFill>
                  <a:schemeClr val="tx1"/>
                </a:solidFill>
              </a:defRPr>
            </a:lvl2pPr>
            <a:lvl3pPr>
              <a:spcBef>
                <a:spcPts val="800"/>
              </a:spcBef>
              <a:defRPr sz="2667">
                <a:solidFill>
                  <a:schemeClr val="tx1"/>
                </a:solidFill>
              </a:defRPr>
            </a:lvl3pPr>
            <a:lvl4pPr>
              <a:spcBef>
                <a:spcPts val="800"/>
              </a:spcBef>
              <a:defRPr sz="2667">
                <a:solidFill>
                  <a:schemeClr val="tx1"/>
                </a:solidFill>
              </a:defRPr>
            </a:lvl4pPr>
            <a:lvl5pPr>
              <a:spcBef>
                <a:spcPts val="800"/>
              </a:spcBef>
              <a:defRPr sz="26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28448" y="3243072"/>
            <a:ext cx="11045952" cy="8745728"/>
          </a:xfrm>
        </p:spPr>
        <p:txBody>
          <a:bodyPr/>
          <a:lstStyle>
            <a:lvl1pPr>
              <a:defRPr sz="6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Transformation Enablement Team / Systems BISO / October 19, 2022 / © 2022 IBM Corporation / IBM Confidential</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3782393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585216" y="536448"/>
            <a:ext cx="4901184"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6681218" y="536448"/>
            <a:ext cx="17093003" cy="11452352"/>
          </a:xfrm>
        </p:spPr>
        <p:txBody>
          <a:bodyPr lIns="0" tIns="0" rIns="91440" bIns="91440"/>
          <a:lstStyle>
            <a:lvl1pPr>
              <a:defRPr>
                <a:solidFill>
                  <a:schemeClr val="tx1"/>
                </a:solidFill>
              </a:defRPr>
            </a:lvl1pPr>
          </a:lstStyle>
          <a:p>
            <a:r>
              <a:rPr lang="en-US"/>
              <a:t>Click icon to add table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Transformation Enablement Team / Systems BISO / October 19, 2022 / © 2022 IBM Corporation / IBM Confidential</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4868257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Transformation Enablement Team / Systems BISO / October 19, 2022 / © 2022 IBM Corporation / IBM Confidential</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3551331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3795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Image slide">
    <p:bg>
      <p:bgPr>
        <a:solidFill>
          <a:srgbClr val="FFFFFF"/>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7446545" y="12979459"/>
            <a:ext cx="82127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F4FDB516-5A24-45AD-8113-43BA02B33C4A}" type="slidenum">
              <a:rPr lang="en-US" altLang="en-US" sz="1600">
                <a:solidFill>
                  <a:srgbClr val="5A5A5A"/>
                </a:solidFill>
                <a:cs typeface="Arial" panose="020B0604020202020204" pitchFamily="34" charset="0"/>
              </a:rPr>
              <a:pPr/>
              <a:t>‹#›</a:t>
            </a:fld>
            <a:endParaRPr lang="en-US" altLang="en-US" sz="1600" dirty="0">
              <a:solidFill>
                <a:srgbClr val="5A5A5A"/>
              </a:solidFill>
              <a:cs typeface="Arial" panose="020B0604020202020204" pitchFamily="34" charset="0"/>
            </a:endParaRPr>
          </a:p>
        </p:txBody>
      </p:sp>
      <p:sp>
        <p:nvSpPr>
          <p:cNvPr id="4" name="Rectangle 4"/>
          <p:cNvSpPr>
            <a:spLocks noChangeArrowheads="1"/>
          </p:cNvSpPr>
          <p:nvPr/>
        </p:nvSpPr>
        <p:spPr bwMode="auto">
          <a:xfrm>
            <a:off x="6908803" y="12979459"/>
            <a:ext cx="52493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en-US" sz="1600" dirty="0">
                <a:solidFill>
                  <a:srgbClr val="5A5A5A"/>
                </a:solidFill>
                <a:cs typeface="Arial" panose="020B0604020202020204" pitchFamily="34" charset="0"/>
              </a:rPr>
              <a:t>Page</a:t>
            </a:r>
          </a:p>
        </p:txBody>
      </p:sp>
      <p:sp>
        <p:nvSpPr>
          <p:cNvPr id="2" name="Title 1"/>
          <p:cNvSpPr>
            <a:spLocks noGrp="1"/>
          </p:cNvSpPr>
          <p:nvPr>
            <p:ph type="title"/>
          </p:nvPr>
        </p:nvSpPr>
        <p:spPr>
          <a:xfrm>
            <a:off x="1581159" y="1584515"/>
            <a:ext cx="7304614" cy="2051846"/>
          </a:xfrm>
        </p:spPr>
        <p:txBody>
          <a:bodyPr/>
          <a:lstStyle>
            <a:lvl1pPr>
              <a:lnSpc>
                <a:spcPts val="8000"/>
              </a:lnSpc>
              <a:defRPr sz="7470" baseline="0">
                <a:solidFill>
                  <a:schemeClr val="accent5"/>
                </a:solidFill>
              </a:defRPr>
            </a:lvl1pPr>
          </a:lstStyle>
          <a:p>
            <a:r>
              <a:rPr lang="en-US" dirty="0"/>
              <a:t>Click to edit Master title</a:t>
            </a:r>
          </a:p>
        </p:txBody>
      </p:sp>
    </p:spTree>
    <p:extLst>
      <p:ext uri="{BB962C8B-B14F-4D97-AF65-F5344CB8AC3E}">
        <p14:creationId xmlns:p14="http://schemas.microsoft.com/office/powerpoint/2010/main" val="172569830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16" y="3364992"/>
            <a:ext cx="10997184" cy="3493008"/>
          </a:xfrm>
        </p:spPr>
        <p:txBody>
          <a:bodyPr/>
          <a:lstStyle>
            <a:lvl1pPr>
              <a:spcBef>
                <a:spcPts val="0"/>
              </a:spcBef>
              <a:defRPr sz="2667">
                <a:solidFill>
                  <a:schemeClr val="tx1"/>
                </a:solidFill>
              </a:defRPr>
            </a:lvl1pPr>
            <a:lvl2pPr marL="0" indent="0">
              <a:spcBef>
                <a:spcPts val="0"/>
              </a:spcBef>
              <a:buNone/>
              <a:defRPr/>
            </a:lvl2pPr>
            <a:lvl3pPr marL="537647" indent="0">
              <a:buNone/>
              <a:defRPr/>
            </a:lvl3pPr>
            <a:lvl4pPr marL="1159964" indent="0">
              <a:buNone/>
              <a:defRPr/>
            </a:lvl4pPr>
            <a:lvl5pPr marL="1684909"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585216" y="8558784"/>
            <a:ext cx="17093184" cy="3486912"/>
          </a:xfrm>
        </p:spPr>
        <p:txBody>
          <a:bodyPr anchor="b"/>
          <a:lstStyle>
            <a:lvl1pPr>
              <a:spcBef>
                <a:spcPts val="800"/>
              </a:spcBef>
              <a:defRPr sz="1600">
                <a:solidFill>
                  <a:schemeClr val="tx1"/>
                </a:solidFill>
              </a:defRPr>
            </a:lvl1pPr>
            <a:lvl2pPr>
              <a:defRPr sz="1600"/>
            </a:lvl2pPr>
            <a:lvl3pPr>
              <a:defRPr sz="1600"/>
            </a:lvl3pPr>
            <a:lvl4pPr>
              <a:defRPr sz="1600"/>
            </a:lvl4pPr>
            <a:lvl5pPr>
              <a:defRPr sz="1600"/>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Transformation Enablement Team / Systems BISO / October 19, 2022 / © 2022 IBM Corporation / IBM Confidential</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1092731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1859" y="6167695"/>
            <a:ext cx="3460283" cy="1380616"/>
          </a:xfrm>
          <a:prstGeom prst="rect">
            <a:avLst/>
          </a:prstGeom>
        </p:spPr>
      </p:pic>
    </p:spTree>
    <p:extLst>
      <p:ext uri="{BB962C8B-B14F-4D97-AF65-F5344CB8AC3E}">
        <p14:creationId xmlns:p14="http://schemas.microsoft.com/office/powerpoint/2010/main" val="242765717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1862" y="6167695"/>
            <a:ext cx="3460277" cy="1380616"/>
          </a:xfrm>
          <a:prstGeom prst="rect">
            <a:avLst/>
          </a:prstGeom>
        </p:spPr>
      </p:pic>
    </p:spTree>
    <p:extLst>
      <p:ext uri="{BB962C8B-B14F-4D97-AF65-F5344CB8AC3E}">
        <p14:creationId xmlns:p14="http://schemas.microsoft.com/office/powerpoint/2010/main" val="234447107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1859" y="6167691"/>
            <a:ext cx="3460283" cy="1380619"/>
          </a:xfrm>
          <a:prstGeom prst="rect">
            <a:avLst/>
          </a:prstGeom>
        </p:spPr>
      </p:pic>
    </p:spTree>
    <p:extLst>
      <p:ext uri="{BB962C8B-B14F-4D97-AF65-F5344CB8AC3E}">
        <p14:creationId xmlns:p14="http://schemas.microsoft.com/office/powerpoint/2010/main" val="21694686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 Id="rId9"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9" Type="http://schemas.openxmlformats.org/officeDocument/2006/relationships/slideLayout" Target="../slideLayouts/slideLayout48.xml"/><Relationship Id="rId21" Type="http://schemas.openxmlformats.org/officeDocument/2006/relationships/slideLayout" Target="../slideLayouts/slideLayout30.xml"/><Relationship Id="rId34" Type="http://schemas.openxmlformats.org/officeDocument/2006/relationships/slideLayout" Target="../slideLayouts/slideLayout43.xml"/><Relationship Id="rId42" Type="http://schemas.openxmlformats.org/officeDocument/2006/relationships/theme" Target="../theme/theme3.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29" Type="http://schemas.openxmlformats.org/officeDocument/2006/relationships/slideLayout" Target="../slideLayouts/slideLayout38.xml"/><Relationship Id="rId41" Type="http://schemas.openxmlformats.org/officeDocument/2006/relationships/slideLayout" Target="../slideLayouts/slideLayout50.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32" Type="http://schemas.openxmlformats.org/officeDocument/2006/relationships/slideLayout" Target="../slideLayouts/slideLayout41.xml"/><Relationship Id="rId37" Type="http://schemas.openxmlformats.org/officeDocument/2006/relationships/slideLayout" Target="../slideLayouts/slideLayout46.xml"/><Relationship Id="rId40" Type="http://schemas.openxmlformats.org/officeDocument/2006/relationships/slideLayout" Target="../slideLayouts/slideLayout49.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36" Type="http://schemas.openxmlformats.org/officeDocument/2006/relationships/slideLayout" Target="../slideLayouts/slideLayout45.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31" Type="http://schemas.openxmlformats.org/officeDocument/2006/relationships/slideLayout" Target="../slideLayouts/slideLayout40.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30" Type="http://schemas.openxmlformats.org/officeDocument/2006/relationships/slideLayout" Target="../slideLayouts/slideLayout39.xml"/><Relationship Id="rId35" Type="http://schemas.openxmlformats.org/officeDocument/2006/relationships/slideLayout" Target="../slideLayouts/slideLayout44.xml"/><Relationship Id="rId8" Type="http://schemas.openxmlformats.org/officeDocument/2006/relationships/slideLayout" Target="../slideLayouts/slideLayout17.xml"/><Relationship Id="rId3" Type="http://schemas.openxmlformats.org/officeDocument/2006/relationships/slideLayout" Target="../slideLayouts/slideLayout12.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33" Type="http://schemas.openxmlformats.org/officeDocument/2006/relationships/slideLayout" Target="../slideLayouts/slideLayout42.xml"/><Relationship Id="rId38"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slideLayout" Target="../slideLayouts/slideLayout89.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42" Type="http://schemas.openxmlformats.org/officeDocument/2006/relationships/slideLayout" Target="../slideLayouts/slideLayout92.xml"/><Relationship Id="rId7" Type="http://schemas.openxmlformats.org/officeDocument/2006/relationships/slideLayout" Target="../slideLayouts/slideLayout5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41" Type="http://schemas.openxmlformats.org/officeDocument/2006/relationships/slideLayout" Target="../slideLayouts/slideLayout91.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40" Type="http://schemas.openxmlformats.org/officeDocument/2006/relationships/slideLayout" Target="../slideLayouts/slideLayout90.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4" Type="http://schemas.openxmlformats.org/officeDocument/2006/relationships/theme" Target="../theme/theme4.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43" Type="http://schemas.openxmlformats.org/officeDocument/2006/relationships/slideLayout" Target="../slideLayouts/slideLayout93.xml"/><Relationship Id="rId8" Type="http://schemas.openxmlformats.org/officeDocument/2006/relationships/slideLayout" Target="../slideLayouts/slideLayout58.xml"/><Relationship Id="rId3" Type="http://schemas.openxmlformats.org/officeDocument/2006/relationships/slideLayout" Target="../slideLayouts/slideLayout53.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Shape 5"/>
        <p:cNvGrpSpPr/>
        <p:nvPr/>
      </p:nvGrpSpPr>
      <p:grpSpPr>
        <a:xfrm>
          <a:off x="0" y="0"/>
          <a:ext cx="0" cy="0"/>
          <a:chOff x="0" y="0"/>
          <a:chExt cx="0" cy="0"/>
        </a:xfrm>
      </p:grpSpPr>
      <p:sp>
        <p:nvSpPr>
          <p:cNvPr id="6" name="Google Shape;6;p13"/>
          <p:cNvSpPr txBox="1">
            <a:spLocks noGrp="1"/>
          </p:cNvSpPr>
          <p:nvPr>
            <p:ph type="title"/>
          </p:nvPr>
        </p:nvSpPr>
        <p:spPr>
          <a:xfrm>
            <a:off x="584199" y="356940"/>
            <a:ext cx="9039275" cy="6999420"/>
          </a:xfrm>
          <a:prstGeom prst="rect">
            <a:avLst/>
          </a:prstGeom>
          <a:noFill/>
          <a:ln>
            <a:noFill/>
          </a:ln>
        </p:spPr>
        <p:txBody>
          <a:bodyPr spcFirstLastPara="1" wrap="square" lIns="0" tIns="0" rIns="0" bIns="0" anchor="t" anchorCtr="0">
            <a:normAutofit/>
          </a:bodyPr>
          <a:lstStyle>
            <a:lvl1pPr marR="0" lvl="0" algn="l" rtl="0">
              <a:lnSpc>
                <a:spcPct val="90000"/>
              </a:lnSpc>
              <a:spcBef>
                <a:spcPts val="0"/>
              </a:spcBef>
              <a:spcAft>
                <a:spcPts val="0"/>
              </a:spcAft>
              <a:buClr>
                <a:srgbClr val="FFFFFF"/>
              </a:buClr>
              <a:buSzPts val="6400"/>
              <a:buFont typeface="IBM Plex Sans"/>
              <a:buNone/>
              <a:defRPr sz="6400" b="0" i="0" u="none" strike="noStrike" cap="none">
                <a:solidFill>
                  <a:srgbClr val="FFFFFF"/>
                </a:solidFill>
                <a:latin typeface="IBM Plex Sans"/>
                <a:ea typeface="IBM Plex Sans"/>
                <a:cs typeface="IBM Plex Sans"/>
                <a:sym typeface="IBM Plex Sans"/>
              </a:defRPr>
            </a:lvl1pPr>
            <a:lvl2pPr marR="0" lvl="1" algn="l" rtl="0">
              <a:lnSpc>
                <a:spcPct val="90000"/>
              </a:lnSpc>
              <a:spcBef>
                <a:spcPts val="0"/>
              </a:spcBef>
              <a:spcAft>
                <a:spcPts val="0"/>
              </a:spcAft>
              <a:buClr>
                <a:srgbClr val="FFFFFF"/>
              </a:buClr>
              <a:buSzPts val="6400"/>
              <a:buFont typeface="IBM Plex Sans"/>
              <a:buNone/>
              <a:defRPr sz="6400" b="0" i="0" u="none" strike="noStrike" cap="none">
                <a:solidFill>
                  <a:srgbClr val="FFFFFF"/>
                </a:solidFill>
                <a:latin typeface="IBM Plex Sans"/>
                <a:ea typeface="IBM Plex Sans"/>
                <a:cs typeface="IBM Plex Sans"/>
                <a:sym typeface="IBM Plex Sans"/>
              </a:defRPr>
            </a:lvl2pPr>
            <a:lvl3pPr marR="0" lvl="2" algn="l" rtl="0">
              <a:lnSpc>
                <a:spcPct val="90000"/>
              </a:lnSpc>
              <a:spcBef>
                <a:spcPts val="0"/>
              </a:spcBef>
              <a:spcAft>
                <a:spcPts val="0"/>
              </a:spcAft>
              <a:buClr>
                <a:srgbClr val="FFFFFF"/>
              </a:buClr>
              <a:buSzPts val="6400"/>
              <a:buFont typeface="IBM Plex Sans"/>
              <a:buNone/>
              <a:defRPr sz="6400" b="0" i="0" u="none" strike="noStrike" cap="none">
                <a:solidFill>
                  <a:srgbClr val="FFFFFF"/>
                </a:solidFill>
                <a:latin typeface="IBM Plex Sans"/>
                <a:ea typeface="IBM Plex Sans"/>
                <a:cs typeface="IBM Plex Sans"/>
                <a:sym typeface="IBM Plex Sans"/>
              </a:defRPr>
            </a:lvl3pPr>
            <a:lvl4pPr marR="0" lvl="3" algn="l" rtl="0">
              <a:lnSpc>
                <a:spcPct val="90000"/>
              </a:lnSpc>
              <a:spcBef>
                <a:spcPts val="0"/>
              </a:spcBef>
              <a:spcAft>
                <a:spcPts val="0"/>
              </a:spcAft>
              <a:buClr>
                <a:srgbClr val="FFFFFF"/>
              </a:buClr>
              <a:buSzPts val="6400"/>
              <a:buFont typeface="IBM Plex Sans"/>
              <a:buNone/>
              <a:defRPr sz="6400" b="0" i="0" u="none" strike="noStrike" cap="none">
                <a:solidFill>
                  <a:srgbClr val="FFFFFF"/>
                </a:solidFill>
                <a:latin typeface="IBM Plex Sans"/>
                <a:ea typeface="IBM Plex Sans"/>
                <a:cs typeface="IBM Plex Sans"/>
                <a:sym typeface="IBM Plex Sans"/>
              </a:defRPr>
            </a:lvl4pPr>
            <a:lvl5pPr marR="0" lvl="4" algn="l" rtl="0">
              <a:lnSpc>
                <a:spcPct val="90000"/>
              </a:lnSpc>
              <a:spcBef>
                <a:spcPts val="0"/>
              </a:spcBef>
              <a:spcAft>
                <a:spcPts val="0"/>
              </a:spcAft>
              <a:buClr>
                <a:srgbClr val="FFFFFF"/>
              </a:buClr>
              <a:buSzPts val="6400"/>
              <a:buFont typeface="IBM Plex Sans"/>
              <a:buNone/>
              <a:defRPr sz="6400" b="0" i="0" u="none" strike="noStrike" cap="none">
                <a:solidFill>
                  <a:srgbClr val="FFFFFF"/>
                </a:solidFill>
                <a:latin typeface="IBM Plex Sans"/>
                <a:ea typeface="IBM Plex Sans"/>
                <a:cs typeface="IBM Plex Sans"/>
                <a:sym typeface="IBM Plex Sans"/>
              </a:defRPr>
            </a:lvl5pPr>
            <a:lvl6pPr marR="0" lvl="5" algn="l" rtl="0">
              <a:lnSpc>
                <a:spcPct val="90000"/>
              </a:lnSpc>
              <a:spcBef>
                <a:spcPts val="0"/>
              </a:spcBef>
              <a:spcAft>
                <a:spcPts val="0"/>
              </a:spcAft>
              <a:buClr>
                <a:srgbClr val="FFFFFF"/>
              </a:buClr>
              <a:buSzPts val="6400"/>
              <a:buFont typeface="IBM Plex Sans"/>
              <a:buNone/>
              <a:defRPr sz="6400" b="0" i="0" u="none" strike="noStrike" cap="none">
                <a:solidFill>
                  <a:srgbClr val="FFFFFF"/>
                </a:solidFill>
                <a:latin typeface="IBM Plex Sans"/>
                <a:ea typeface="IBM Plex Sans"/>
                <a:cs typeface="IBM Plex Sans"/>
                <a:sym typeface="IBM Plex Sans"/>
              </a:defRPr>
            </a:lvl6pPr>
            <a:lvl7pPr marR="0" lvl="6" algn="l" rtl="0">
              <a:lnSpc>
                <a:spcPct val="90000"/>
              </a:lnSpc>
              <a:spcBef>
                <a:spcPts val="0"/>
              </a:spcBef>
              <a:spcAft>
                <a:spcPts val="0"/>
              </a:spcAft>
              <a:buClr>
                <a:srgbClr val="FFFFFF"/>
              </a:buClr>
              <a:buSzPts val="6400"/>
              <a:buFont typeface="IBM Plex Sans"/>
              <a:buNone/>
              <a:defRPr sz="6400" b="0" i="0" u="none" strike="noStrike" cap="none">
                <a:solidFill>
                  <a:srgbClr val="FFFFFF"/>
                </a:solidFill>
                <a:latin typeface="IBM Plex Sans"/>
                <a:ea typeface="IBM Plex Sans"/>
                <a:cs typeface="IBM Plex Sans"/>
                <a:sym typeface="IBM Plex Sans"/>
              </a:defRPr>
            </a:lvl7pPr>
            <a:lvl8pPr marR="0" lvl="7" algn="l" rtl="0">
              <a:lnSpc>
                <a:spcPct val="90000"/>
              </a:lnSpc>
              <a:spcBef>
                <a:spcPts val="0"/>
              </a:spcBef>
              <a:spcAft>
                <a:spcPts val="0"/>
              </a:spcAft>
              <a:buClr>
                <a:srgbClr val="FFFFFF"/>
              </a:buClr>
              <a:buSzPts val="6400"/>
              <a:buFont typeface="IBM Plex Sans"/>
              <a:buNone/>
              <a:defRPr sz="6400" b="0" i="0" u="none" strike="noStrike" cap="none">
                <a:solidFill>
                  <a:srgbClr val="FFFFFF"/>
                </a:solidFill>
                <a:latin typeface="IBM Plex Sans"/>
                <a:ea typeface="IBM Plex Sans"/>
                <a:cs typeface="IBM Plex Sans"/>
                <a:sym typeface="IBM Plex Sans"/>
              </a:defRPr>
            </a:lvl8pPr>
            <a:lvl9pPr marR="0" lvl="8" algn="l" rtl="0">
              <a:lnSpc>
                <a:spcPct val="90000"/>
              </a:lnSpc>
              <a:spcBef>
                <a:spcPts val="0"/>
              </a:spcBef>
              <a:spcAft>
                <a:spcPts val="0"/>
              </a:spcAft>
              <a:buClr>
                <a:srgbClr val="FFFFFF"/>
              </a:buClr>
              <a:buSzPts val="6400"/>
              <a:buFont typeface="IBM Plex Sans"/>
              <a:buNone/>
              <a:defRPr sz="6400" b="0" i="0" u="none" strike="noStrike" cap="none">
                <a:solidFill>
                  <a:srgbClr val="FFFFFF"/>
                </a:solidFill>
                <a:latin typeface="IBM Plex Sans"/>
                <a:ea typeface="IBM Plex Sans"/>
                <a:cs typeface="IBM Plex Sans"/>
                <a:sym typeface="IBM Plex Sans"/>
              </a:defRPr>
            </a:lvl9pPr>
          </a:lstStyle>
          <a:p>
            <a:endParaRPr/>
          </a:p>
        </p:txBody>
      </p:sp>
      <p:sp>
        <p:nvSpPr>
          <p:cNvPr id="7" name="Google Shape;7;p13"/>
          <p:cNvSpPr txBox="1">
            <a:spLocks noGrp="1"/>
          </p:cNvSpPr>
          <p:nvPr>
            <p:ph type="body" idx="1"/>
          </p:nvPr>
        </p:nvSpPr>
        <p:spPr>
          <a:xfrm>
            <a:off x="1219199" y="3200399"/>
            <a:ext cx="21945601" cy="9051926"/>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900"/>
              </a:spcBef>
              <a:spcAft>
                <a:spcPts val="0"/>
              </a:spcAft>
              <a:buClr>
                <a:srgbClr val="FFFFFF"/>
              </a:buClr>
              <a:buSzPts val="2500"/>
              <a:buFont typeface="IBM Plex Mono"/>
              <a:buNone/>
              <a:defRPr sz="2500" b="0" i="0" u="none" strike="noStrike" cap="none">
                <a:solidFill>
                  <a:srgbClr val="FFFFFF"/>
                </a:solidFill>
                <a:latin typeface="IBM Plex Mono"/>
                <a:ea typeface="IBM Plex Mono"/>
                <a:cs typeface="IBM Plex Mono"/>
                <a:sym typeface="IBM Plex Mono"/>
              </a:defRPr>
            </a:lvl1pPr>
            <a:lvl2pPr marL="914400" marR="0" lvl="1" indent="-387350" algn="l" rtl="0">
              <a:lnSpc>
                <a:spcPct val="100000"/>
              </a:lnSpc>
              <a:spcBef>
                <a:spcPts val="2900"/>
              </a:spcBef>
              <a:spcAft>
                <a:spcPts val="0"/>
              </a:spcAft>
              <a:buClr>
                <a:srgbClr val="FFFFFF"/>
              </a:buClr>
              <a:buSzPts val="2500"/>
              <a:buFont typeface="IBM Plex Mono"/>
              <a:buChar char="–"/>
              <a:defRPr sz="2500" b="0" i="0" u="none" strike="noStrike" cap="none">
                <a:solidFill>
                  <a:srgbClr val="FFFFFF"/>
                </a:solidFill>
                <a:latin typeface="IBM Plex Mono"/>
                <a:ea typeface="IBM Plex Mono"/>
                <a:cs typeface="IBM Plex Mono"/>
                <a:sym typeface="IBM Plex Mono"/>
              </a:defRPr>
            </a:lvl2pPr>
            <a:lvl3pPr marL="1371600" marR="0" lvl="2" indent="-387350" algn="l" rtl="0">
              <a:lnSpc>
                <a:spcPct val="100000"/>
              </a:lnSpc>
              <a:spcBef>
                <a:spcPts val="2900"/>
              </a:spcBef>
              <a:spcAft>
                <a:spcPts val="0"/>
              </a:spcAft>
              <a:buClr>
                <a:srgbClr val="FFFFFF"/>
              </a:buClr>
              <a:buSzPts val="2500"/>
              <a:buFont typeface="IBM Plex Mono"/>
              <a:buChar char="•"/>
              <a:defRPr sz="2500" b="0" i="0" u="none" strike="noStrike" cap="none">
                <a:solidFill>
                  <a:srgbClr val="FFFFFF"/>
                </a:solidFill>
                <a:latin typeface="IBM Plex Mono"/>
                <a:ea typeface="IBM Plex Mono"/>
                <a:cs typeface="IBM Plex Mono"/>
                <a:sym typeface="IBM Plex Mono"/>
              </a:defRPr>
            </a:lvl3pPr>
            <a:lvl4pPr marL="1828800" marR="0" lvl="3" indent="-387350" algn="l" rtl="0">
              <a:lnSpc>
                <a:spcPct val="100000"/>
              </a:lnSpc>
              <a:spcBef>
                <a:spcPts val="2900"/>
              </a:spcBef>
              <a:spcAft>
                <a:spcPts val="0"/>
              </a:spcAft>
              <a:buClr>
                <a:srgbClr val="FFFFFF"/>
              </a:buClr>
              <a:buSzPts val="2500"/>
              <a:buFont typeface="IBM Plex Mono"/>
              <a:buChar char="–"/>
              <a:defRPr sz="2500" b="0" i="0" u="none" strike="noStrike" cap="none">
                <a:solidFill>
                  <a:srgbClr val="FFFFFF"/>
                </a:solidFill>
                <a:latin typeface="IBM Plex Mono"/>
                <a:ea typeface="IBM Plex Mono"/>
                <a:cs typeface="IBM Plex Mono"/>
                <a:sym typeface="IBM Plex Mono"/>
              </a:defRPr>
            </a:lvl4pPr>
            <a:lvl5pPr marL="2286000" marR="0" lvl="4" indent="-387350" algn="l" rtl="0">
              <a:lnSpc>
                <a:spcPct val="100000"/>
              </a:lnSpc>
              <a:spcBef>
                <a:spcPts val="2900"/>
              </a:spcBef>
              <a:spcAft>
                <a:spcPts val="0"/>
              </a:spcAft>
              <a:buClr>
                <a:srgbClr val="FFFFFF"/>
              </a:buClr>
              <a:buSzPts val="2500"/>
              <a:buFont typeface="IBM Plex Mono"/>
              <a:buChar char="»"/>
              <a:defRPr sz="2500" b="0" i="0" u="none" strike="noStrike" cap="none">
                <a:solidFill>
                  <a:srgbClr val="FFFFFF"/>
                </a:solidFill>
                <a:latin typeface="IBM Plex Mono"/>
                <a:ea typeface="IBM Plex Mono"/>
                <a:cs typeface="IBM Plex Mono"/>
                <a:sym typeface="IBM Plex Mono"/>
              </a:defRPr>
            </a:lvl5pPr>
            <a:lvl6pPr marL="2743200" marR="0" lvl="5" indent="-387350" algn="l" rtl="0">
              <a:lnSpc>
                <a:spcPct val="100000"/>
              </a:lnSpc>
              <a:spcBef>
                <a:spcPts val="2900"/>
              </a:spcBef>
              <a:spcAft>
                <a:spcPts val="0"/>
              </a:spcAft>
              <a:buClr>
                <a:srgbClr val="FFFFFF"/>
              </a:buClr>
              <a:buSzPts val="2500"/>
              <a:buFont typeface="IBM Plex Mono"/>
              <a:buChar char="•"/>
              <a:defRPr sz="2500" b="0" i="0" u="none" strike="noStrike" cap="none">
                <a:solidFill>
                  <a:srgbClr val="FFFFFF"/>
                </a:solidFill>
                <a:latin typeface="IBM Plex Mono"/>
                <a:ea typeface="IBM Plex Mono"/>
                <a:cs typeface="IBM Plex Mono"/>
                <a:sym typeface="IBM Plex Mono"/>
              </a:defRPr>
            </a:lvl6pPr>
            <a:lvl7pPr marL="3200400" marR="0" lvl="6" indent="-387350" algn="l" rtl="0">
              <a:lnSpc>
                <a:spcPct val="100000"/>
              </a:lnSpc>
              <a:spcBef>
                <a:spcPts val="2900"/>
              </a:spcBef>
              <a:spcAft>
                <a:spcPts val="0"/>
              </a:spcAft>
              <a:buClr>
                <a:srgbClr val="FFFFFF"/>
              </a:buClr>
              <a:buSzPts val="2500"/>
              <a:buFont typeface="IBM Plex Mono"/>
              <a:buChar char="•"/>
              <a:defRPr sz="2500" b="0" i="0" u="none" strike="noStrike" cap="none">
                <a:solidFill>
                  <a:srgbClr val="FFFFFF"/>
                </a:solidFill>
                <a:latin typeface="IBM Plex Mono"/>
                <a:ea typeface="IBM Plex Mono"/>
                <a:cs typeface="IBM Plex Mono"/>
                <a:sym typeface="IBM Plex Mono"/>
              </a:defRPr>
            </a:lvl7pPr>
            <a:lvl8pPr marL="3657600" marR="0" lvl="7" indent="-387350" algn="l" rtl="0">
              <a:lnSpc>
                <a:spcPct val="100000"/>
              </a:lnSpc>
              <a:spcBef>
                <a:spcPts val="2900"/>
              </a:spcBef>
              <a:spcAft>
                <a:spcPts val="0"/>
              </a:spcAft>
              <a:buClr>
                <a:srgbClr val="FFFFFF"/>
              </a:buClr>
              <a:buSzPts val="2500"/>
              <a:buFont typeface="IBM Plex Mono"/>
              <a:buChar char="•"/>
              <a:defRPr sz="2500" b="0" i="0" u="none" strike="noStrike" cap="none">
                <a:solidFill>
                  <a:srgbClr val="FFFFFF"/>
                </a:solidFill>
                <a:latin typeface="IBM Plex Mono"/>
                <a:ea typeface="IBM Plex Mono"/>
                <a:cs typeface="IBM Plex Mono"/>
                <a:sym typeface="IBM Plex Mono"/>
              </a:defRPr>
            </a:lvl8pPr>
            <a:lvl9pPr marL="4114800" marR="0" lvl="8" indent="-387350" algn="l" rtl="0">
              <a:lnSpc>
                <a:spcPct val="100000"/>
              </a:lnSpc>
              <a:spcBef>
                <a:spcPts val="2900"/>
              </a:spcBef>
              <a:spcAft>
                <a:spcPts val="0"/>
              </a:spcAft>
              <a:buClr>
                <a:srgbClr val="FFFFFF"/>
              </a:buClr>
              <a:buSzPts val="2500"/>
              <a:buFont typeface="IBM Plex Mono"/>
              <a:buChar char="•"/>
              <a:defRPr sz="2500" b="0" i="0" u="none" strike="noStrike" cap="none">
                <a:solidFill>
                  <a:srgbClr val="FFFFFF"/>
                </a:solidFill>
                <a:latin typeface="IBM Plex Mono"/>
                <a:ea typeface="IBM Plex Mono"/>
                <a:cs typeface="IBM Plex Mono"/>
                <a:sym typeface="IBM Plex Mono"/>
              </a:defRPr>
            </a:lvl9pPr>
          </a:lstStyle>
          <a:p>
            <a:endParaRPr/>
          </a:p>
        </p:txBody>
      </p:sp>
      <p:sp>
        <p:nvSpPr>
          <p:cNvPr id="8" name="Google Shape;8;p13"/>
          <p:cNvSpPr txBox="1">
            <a:spLocks noGrp="1"/>
          </p:cNvSpPr>
          <p:nvPr>
            <p:ph type="sldNum" idx="12"/>
          </p:nvPr>
        </p:nvSpPr>
        <p:spPr>
          <a:xfrm>
            <a:off x="22598741" y="12925337"/>
            <a:ext cx="1349829" cy="369332"/>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FFFFFF"/>
              </a:buClr>
              <a:buSzPts val="2500"/>
              <a:buFont typeface="IBM Plex Mono"/>
              <a:buNone/>
              <a:defRPr sz="24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2500"/>
              <a:buFont typeface="IBM Plex Mono"/>
              <a:buNone/>
              <a:defRPr sz="24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2500"/>
              <a:buFont typeface="IBM Plex Mono"/>
              <a:buNone/>
              <a:defRPr sz="24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2500"/>
              <a:buFont typeface="IBM Plex Mono"/>
              <a:buNone/>
              <a:defRPr sz="24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2500"/>
              <a:buFont typeface="IBM Plex Mono"/>
              <a:buNone/>
              <a:defRPr sz="24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2500"/>
              <a:buFont typeface="IBM Plex Mono"/>
              <a:buNone/>
              <a:defRPr sz="24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2500"/>
              <a:buFont typeface="IBM Plex Mono"/>
              <a:buNone/>
              <a:defRPr sz="24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2500"/>
              <a:buFont typeface="IBM Plex Mono"/>
              <a:buNone/>
              <a:defRPr sz="24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2500"/>
              <a:buFont typeface="IBM Plex Mono"/>
              <a:buNone/>
              <a:defRPr sz="24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descr="Picture"/>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2383501" y="12668393"/>
            <a:ext cx="1390906" cy="551446"/>
          </a:xfrm>
          <a:prstGeom prst="rect">
            <a:avLst/>
          </a:prstGeom>
          <a:ln w="12700">
            <a:miter lim="400000"/>
          </a:ln>
        </p:spPr>
      </p:pic>
      <p:sp>
        <p:nvSpPr>
          <p:cNvPr id="4" name="Title Text"/>
          <p:cNvSpPr txBox="1">
            <a:spLocks noGrp="1"/>
          </p:cNvSpPr>
          <p:nvPr>
            <p:ph type="title"/>
          </p:nvPr>
        </p:nvSpPr>
        <p:spPr>
          <a:xfrm>
            <a:off x="584203" y="356941"/>
            <a:ext cx="9039278" cy="69994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r>
              <a:t>Title Text</a:t>
            </a:r>
          </a:p>
        </p:txBody>
      </p:sp>
      <p:sp>
        <p:nvSpPr>
          <p:cNvPr id="5" name="Body Level One…"/>
          <p:cNvSpPr txBox="1">
            <a:spLocks noGrp="1"/>
          </p:cNvSpPr>
          <p:nvPr>
            <p:ph type="body" idx="1"/>
          </p:nvPr>
        </p:nvSpPr>
        <p:spPr>
          <a:xfrm>
            <a:off x="1219203" y="3200403"/>
            <a:ext cx="21945602" cy="90519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17475201" y="12520342"/>
            <a:ext cx="577082" cy="384720"/>
          </a:xfrm>
          <a:prstGeom prst="rect">
            <a:avLst/>
          </a:prstGeom>
          <a:ln w="12700">
            <a:miter lim="400000"/>
          </a:ln>
        </p:spPr>
        <p:txBody>
          <a:bodyPr wrap="none" lIns="0" tIns="0" rIns="0" bIns="0" anchor="ctr">
            <a:spAutoFit/>
          </a:bodyPr>
          <a:lstStyle>
            <a:lvl1pPr algn="l" defTabSz="825480">
              <a:lnSpc>
                <a:spcPct val="100000"/>
              </a:lnSpc>
              <a:spcBef>
                <a:spcPts val="2902"/>
              </a:spcBef>
              <a:tabLst/>
              <a:defRPr sz="2502" spc="0">
                <a:solidFill>
                  <a:srgbClr val="FFFFFF"/>
                </a:solidFill>
                <a:latin typeface="IBM Plex Mono"/>
                <a:ea typeface="IBM Plex Mono"/>
                <a:cs typeface="IBM Plex Mono"/>
                <a:sym typeface="IBM Plex Mono"/>
              </a:defRPr>
            </a:lvl1pPr>
          </a:lstStyle>
          <a:p>
            <a:fld id="{86CB4B4D-7CA3-9044-876B-883B54F8677D}" type="slidenum">
              <a:rPr/>
              <a:t>‹#›</a:t>
            </a:fld>
            <a:endParaRPr dirty="0"/>
          </a:p>
        </p:txBody>
      </p:sp>
    </p:spTree>
    <p:extLst>
      <p:ext uri="{BB962C8B-B14F-4D97-AF65-F5344CB8AC3E}">
        <p14:creationId xmlns:p14="http://schemas.microsoft.com/office/powerpoint/2010/main" val="2501640427"/>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Lst>
  <p:transition spd="med"/>
  <p:hf hdr="0" ftr="0" dt="0"/>
  <p:txStyles>
    <p:titleStyle>
      <a:lvl1pPr marL="0" marR="0" indent="0" algn="l" defTabSz="121917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1pPr>
      <a:lvl2pPr marL="0" marR="0" indent="0" algn="l" defTabSz="121917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2pPr>
      <a:lvl3pPr marL="0" marR="0" indent="0" algn="l" defTabSz="121917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3pPr>
      <a:lvl4pPr marL="0" marR="0" indent="0" algn="l" defTabSz="121917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4pPr>
      <a:lvl5pPr marL="0" marR="0" indent="0" algn="l" defTabSz="121917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5pPr>
      <a:lvl6pPr marL="0" marR="0" indent="0" algn="l" defTabSz="121917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6pPr>
      <a:lvl7pPr marL="0" marR="0" indent="0" algn="l" defTabSz="121917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7pPr>
      <a:lvl8pPr marL="0" marR="0" indent="0" algn="l" defTabSz="121917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8pPr>
      <a:lvl9pPr marL="0" marR="0" indent="0" algn="l" defTabSz="121917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9pPr>
    </p:titleStyle>
    <p:bodyStyle>
      <a:lvl1pPr marL="0" marR="0" indent="0" algn="l" defTabSz="825480" latinLnBrk="0">
        <a:lnSpc>
          <a:spcPct val="100000"/>
        </a:lnSpc>
        <a:spcBef>
          <a:spcPts val="2902"/>
        </a:spcBef>
        <a:spcAft>
          <a:spcPts val="0"/>
        </a:spcAft>
        <a:buClrTx/>
        <a:buSzTx/>
        <a:buFontTx/>
        <a:buNone/>
        <a:tabLst/>
        <a:defRPr sz="2502" b="0" i="0" u="none" strike="noStrike" cap="none" spc="0" baseline="0">
          <a:solidFill>
            <a:srgbClr val="FFFFFF"/>
          </a:solidFill>
          <a:uFillTx/>
          <a:latin typeface="IBM Plex Mono"/>
          <a:ea typeface="IBM Plex Mono"/>
          <a:cs typeface="IBM Plex Mono"/>
          <a:sym typeface="IBM Plex Mono"/>
        </a:defRPr>
      </a:lvl1pPr>
      <a:lvl2pPr marL="308990" marR="0" indent="-308990" algn="l" defTabSz="825480" latinLnBrk="0">
        <a:lnSpc>
          <a:spcPct val="100000"/>
        </a:lnSpc>
        <a:spcBef>
          <a:spcPts val="2902"/>
        </a:spcBef>
        <a:spcAft>
          <a:spcPts val="0"/>
        </a:spcAft>
        <a:buClrTx/>
        <a:buSzPct val="100000"/>
        <a:buFontTx/>
        <a:buChar char="–"/>
        <a:tabLst/>
        <a:defRPr sz="2502" b="0" i="0" u="none" strike="noStrike" cap="none" spc="0" baseline="0">
          <a:solidFill>
            <a:srgbClr val="FFFFFF"/>
          </a:solidFill>
          <a:uFillTx/>
          <a:latin typeface="IBM Plex Mono"/>
          <a:ea typeface="IBM Plex Mono"/>
          <a:cs typeface="IBM Plex Mono"/>
          <a:sym typeface="IBM Plex Mono"/>
        </a:defRPr>
      </a:lvl2pPr>
      <a:lvl3pPr marL="532822" marR="0" indent="-308990" algn="l" defTabSz="825480" latinLnBrk="0">
        <a:lnSpc>
          <a:spcPct val="100000"/>
        </a:lnSpc>
        <a:spcBef>
          <a:spcPts val="2902"/>
        </a:spcBef>
        <a:spcAft>
          <a:spcPts val="0"/>
        </a:spcAft>
        <a:buClrTx/>
        <a:buSzPct val="100000"/>
        <a:buFontTx/>
        <a:buChar char="•"/>
        <a:tabLst/>
        <a:defRPr sz="2502" b="0" i="0" u="none" strike="noStrike" cap="none" spc="0" baseline="0">
          <a:solidFill>
            <a:srgbClr val="FFFFFF"/>
          </a:solidFill>
          <a:uFillTx/>
          <a:latin typeface="IBM Plex Mono"/>
          <a:ea typeface="IBM Plex Mono"/>
          <a:cs typeface="IBM Plex Mono"/>
          <a:sym typeface="IBM Plex Mono"/>
        </a:defRPr>
      </a:lvl3pPr>
      <a:lvl4pPr marL="757674" marR="0" indent="-300486" algn="l" defTabSz="825480" latinLnBrk="0">
        <a:lnSpc>
          <a:spcPct val="100000"/>
        </a:lnSpc>
        <a:spcBef>
          <a:spcPts val="2902"/>
        </a:spcBef>
        <a:spcAft>
          <a:spcPts val="0"/>
        </a:spcAft>
        <a:buClrTx/>
        <a:buSzPct val="100000"/>
        <a:buFontTx/>
        <a:buChar char="–"/>
        <a:tabLst/>
        <a:defRPr sz="2502" b="0" i="0" u="none" strike="noStrike" cap="none" spc="0" baseline="0">
          <a:solidFill>
            <a:srgbClr val="FFFFFF"/>
          </a:solidFill>
          <a:uFillTx/>
          <a:latin typeface="IBM Plex Mono"/>
          <a:ea typeface="IBM Plex Mono"/>
          <a:cs typeface="IBM Plex Mono"/>
          <a:sym typeface="IBM Plex Mono"/>
        </a:defRPr>
      </a:lvl4pPr>
      <a:lvl5pPr marL="939212" marR="0" indent="-308990" algn="l" defTabSz="825480" latinLnBrk="0">
        <a:lnSpc>
          <a:spcPct val="100000"/>
        </a:lnSpc>
        <a:spcBef>
          <a:spcPts val="2902"/>
        </a:spcBef>
        <a:spcAft>
          <a:spcPts val="0"/>
        </a:spcAft>
        <a:buClrTx/>
        <a:buSzPct val="100000"/>
        <a:buFontTx/>
        <a:buChar char="»"/>
        <a:tabLst/>
        <a:defRPr sz="2502" b="0" i="0" u="none" strike="noStrike" cap="none" spc="0" baseline="0">
          <a:solidFill>
            <a:srgbClr val="FFFFFF"/>
          </a:solidFill>
          <a:uFillTx/>
          <a:latin typeface="IBM Plex Mono"/>
          <a:ea typeface="IBM Plex Mono"/>
          <a:cs typeface="IBM Plex Mono"/>
          <a:sym typeface="IBM Plex Mono"/>
        </a:defRPr>
      </a:lvl5pPr>
      <a:lvl6pPr marL="2571686" marR="0" indent="-285742" algn="l" defTabSz="825480" latinLnBrk="0">
        <a:lnSpc>
          <a:spcPct val="100000"/>
        </a:lnSpc>
        <a:spcBef>
          <a:spcPts val="2902"/>
        </a:spcBef>
        <a:spcAft>
          <a:spcPts val="0"/>
        </a:spcAft>
        <a:buClrTx/>
        <a:buSzPct val="100000"/>
        <a:buFontTx/>
        <a:buChar char="•"/>
        <a:tabLst/>
        <a:defRPr sz="2502" b="0" i="0" u="none" strike="noStrike" cap="none" spc="0" baseline="0">
          <a:solidFill>
            <a:srgbClr val="FFFFFF"/>
          </a:solidFill>
          <a:uFillTx/>
          <a:latin typeface="IBM Plex Mono"/>
          <a:ea typeface="IBM Plex Mono"/>
          <a:cs typeface="IBM Plex Mono"/>
          <a:sym typeface="IBM Plex Mono"/>
        </a:defRPr>
      </a:lvl6pPr>
      <a:lvl7pPr marL="3028874" marR="0" indent="-285742" algn="l" defTabSz="825480" latinLnBrk="0">
        <a:lnSpc>
          <a:spcPct val="100000"/>
        </a:lnSpc>
        <a:spcBef>
          <a:spcPts val="2902"/>
        </a:spcBef>
        <a:spcAft>
          <a:spcPts val="0"/>
        </a:spcAft>
        <a:buClrTx/>
        <a:buSzPct val="100000"/>
        <a:buFontTx/>
        <a:buChar char="•"/>
        <a:tabLst/>
        <a:defRPr sz="2502" b="0" i="0" u="none" strike="noStrike" cap="none" spc="0" baseline="0">
          <a:solidFill>
            <a:srgbClr val="FFFFFF"/>
          </a:solidFill>
          <a:uFillTx/>
          <a:latin typeface="IBM Plex Mono"/>
          <a:ea typeface="IBM Plex Mono"/>
          <a:cs typeface="IBM Plex Mono"/>
          <a:sym typeface="IBM Plex Mono"/>
        </a:defRPr>
      </a:lvl7pPr>
      <a:lvl8pPr marL="3486062" marR="0" indent="-285742" algn="l" defTabSz="825480" latinLnBrk="0">
        <a:lnSpc>
          <a:spcPct val="100000"/>
        </a:lnSpc>
        <a:spcBef>
          <a:spcPts val="2902"/>
        </a:spcBef>
        <a:spcAft>
          <a:spcPts val="0"/>
        </a:spcAft>
        <a:buClrTx/>
        <a:buSzPct val="100000"/>
        <a:buFontTx/>
        <a:buChar char="•"/>
        <a:tabLst/>
        <a:defRPr sz="2502" b="0" i="0" u="none" strike="noStrike" cap="none" spc="0" baseline="0">
          <a:solidFill>
            <a:srgbClr val="FFFFFF"/>
          </a:solidFill>
          <a:uFillTx/>
          <a:latin typeface="IBM Plex Mono"/>
          <a:ea typeface="IBM Plex Mono"/>
          <a:cs typeface="IBM Plex Mono"/>
          <a:sym typeface="IBM Plex Mono"/>
        </a:defRPr>
      </a:lvl8pPr>
      <a:lvl9pPr marL="3943250" marR="0" indent="-285742" algn="l" defTabSz="825480" latinLnBrk="0">
        <a:lnSpc>
          <a:spcPct val="100000"/>
        </a:lnSpc>
        <a:spcBef>
          <a:spcPts val="2902"/>
        </a:spcBef>
        <a:spcAft>
          <a:spcPts val="0"/>
        </a:spcAft>
        <a:buClrTx/>
        <a:buSzPct val="100000"/>
        <a:buFontTx/>
        <a:buChar char="•"/>
        <a:tabLst/>
        <a:defRPr sz="2502" b="0" i="0" u="none" strike="noStrike" cap="none" spc="0" baseline="0">
          <a:solidFill>
            <a:srgbClr val="FFFFFF"/>
          </a:solidFill>
          <a:uFillTx/>
          <a:latin typeface="IBM Plex Mono"/>
          <a:ea typeface="IBM Plex Mono"/>
          <a:cs typeface="IBM Plex Mono"/>
          <a:sym typeface="IBM Plex Mono"/>
        </a:defRPr>
      </a:lvl9pPr>
    </p:bodyStyle>
    <p:otherStyle>
      <a:lvl1pPr marL="0" marR="0" indent="0" algn="l" defTabSz="825480" latinLnBrk="0">
        <a:lnSpc>
          <a:spcPct val="100000"/>
        </a:lnSpc>
        <a:spcBef>
          <a:spcPts val="2902"/>
        </a:spcBef>
        <a:spcAft>
          <a:spcPts val="0"/>
        </a:spcAft>
        <a:buClrTx/>
        <a:buSzTx/>
        <a:buFontTx/>
        <a:buNone/>
        <a:tabLst/>
        <a:defRPr sz="2502" b="0" i="0" u="none" strike="noStrike" cap="none" spc="0" baseline="0">
          <a:solidFill>
            <a:schemeClr val="tx1"/>
          </a:solidFill>
          <a:uFillTx/>
          <a:latin typeface="+mn-lt"/>
          <a:ea typeface="+mn-ea"/>
          <a:cs typeface="+mn-cs"/>
          <a:sym typeface="IBM Plex Mono"/>
        </a:defRPr>
      </a:lvl1pPr>
      <a:lvl2pPr marL="0" marR="0" indent="342892" algn="l" defTabSz="825480" latinLnBrk="0">
        <a:lnSpc>
          <a:spcPct val="100000"/>
        </a:lnSpc>
        <a:spcBef>
          <a:spcPts val="2902"/>
        </a:spcBef>
        <a:spcAft>
          <a:spcPts val="0"/>
        </a:spcAft>
        <a:buClrTx/>
        <a:buSzTx/>
        <a:buFontTx/>
        <a:buNone/>
        <a:tabLst/>
        <a:defRPr sz="2502" b="0" i="0" u="none" strike="noStrike" cap="none" spc="0" baseline="0">
          <a:solidFill>
            <a:schemeClr val="tx1"/>
          </a:solidFill>
          <a:uFillTx/>
          <a:latin typeface="+mn-lt"/>
          <a:ea typeface="+mn-ea"/>
          <a:cs typeface="+mn-cs"/>
          <a:sym typeface="IBM Plex Mono"/>
        </a:defRPr>
      </a:lvl2pPr>
      <a:lvl3pPr marL="0" marR="0" indent="685782" algn="l" defTabSz="825480" latinLnBrk="0">
        <a:lnSpc>
          <a:spcPct val="100000"/>
        </a:lnSpc>
        <a:spcBef>
          <a:spcPts val="2902"/>
        </a:spcBef>
        <a:spcAft>
          <a:spcPts val="0"/>
        </a:spcAft>
        <a:buClrTx/>
        <a:buSzTx/>
        <a:buFontTx/>
        <a:buNone/>
        <a:tabLst/>
        <a:defRPr sz="2502" b="0" i="0" u="none" strike="noStrike" cap="none" spc="0" baseline="0">
          <a:solidFill>
            <a:schemeClr val="tx1"/>
          </a:solidFill>
          <a:uFillTx/>
          <a:latin typeface="+mn-lt"/>
          <a:ea typeface="+mn-ea"/>
          <a:cs typeface="+mn-cs"/>
          <a:sym typeface="IBM Plex Mono"/>
        </a:defRPr>
      </a:lvl3pPr>
      <a:lvl4pPr marL="0" marR="0" indent="1028676" algn="l" defTabSz="825480" latinLnBrk="0">
        <a:lnSpc>
          <a:spcPct val="100000"/>
        </a:lnSpc>
        <a:spcBef>
          <a:spcPts val="2902"/>
        </a:spcBef>
        <a:spcAft>
          <a:spcPts val="0"/>
        </a:spcAft>
        <a:buClrTx/>
        <a:buSzTx/>
        <a:buFontTx/>
        <a:buNone/>
        <a:tabLst/>
        <a:defRPr sz="2502" b="0" i="0" u="none" strike="noStrike" cap="none" spc="0" baseline="0">
          <a:solidFill>
            <a:schemeClr val="tx1"/>
          </a:solidFill>
          <a:uFillTx/>
          <a:latin typeface="+mn-lt"/>
          <a:ea typeface="+mn-ea"/>
          <a:cs typeface="+mn-cs"/>
          <a:sym typeface="IBM Plex Mono"/>
        </a:defRPr>
      </a:lvl4pPr>
      <a:lvl5pPr marL="0" marR="0" indent="1371566" algn="l" defTabSz="825480" latinLnBrk="0">
        <a:lnSpc>
          <a:spcPct val="100000"/>
        </a:lnSpc>
        <a:spcBef>
          <a:spcPts val="2902"/>
        </a:spcBef>
        <a:spcAft>
          <a:spcPts val="0"/>
        </a:spcAft>
        <a:buClrTx/>
        <a:buSzTx/>
        <a:buFontTx/>
        <a:buNone/>
        <a:tabLst/>
        <a:defRPr sz="2502" b="0" i="0" u="none" strike="noStrike" cap="none" spc="0" baseline="0">
          <a:solidFill>
            <a:schemeClr val="tx1"/>
          </a:solidFill>
          <a:uFillTx/>
          <a:latin typeface="+mn-lt"/>
          <a:ea typeface="+mn-ea"/>
          <a:cs typeface="+mn-cs"/>
          <a:sym typeface="IBM Plex Mono"/>
        </a:defRPr>
      </a:lvl5pPr>
      <a:lvl6pPr marL="0" marR="0" indent="1714458" algn="l" defTabSz="825480" latinLnBrk="0">
        <a:lnSpc>
          <a:spcPct val="100000"/>
        </a:lnSpc>
        <a:spcBef>
          <a:spcPts val="2902"/>
        </a:spcBef>
        <a:spcAft>
          <a:spcPts val="0"/>
        </a:spcAft>
        <a:buClrTx/>
        <a:buSzTx/>
        <a:buFontTx/>
        <a:buNone/>
        <a:tabLst/>
        <a:defRPr sz="2502" b="0" i="0" u="none" strike="noStrike" cap="none" spc="0" baseline="0">
          <a:solidFill>
            <a:schemeClr val="tx1"/>
          </a:solidFill>
          <a:uFillTx/>
          <a:latin typeface="+mn-lt"/>
          <a:ea typeface="+mn-ea"/>
          <a:cs typeface="+mn-cs"/>
          <a:sym typeface="IBM Plex Mono"/>
        </a:defRPr>
      </a:lvl6pPr>
      <a:lvl7pPr marL="0" marR="0" indent="2057348" algn="l" defTabSz="825480" latinLnBrk="0">
        <a:lnSpc>
          <a:spcPct val="100000"/>
        </a:lnSpc>
        <a:spcBef>
          <a:spcPts val="2902"/>
        </a:spcBef>
        <a:spcAft>
          <a:spcPts val="0"/>
        </a:spcAft>
        <a:buClrTx/>
        <a:buSzTx/>
        <a:buFontTx/>
        <a:buNone/>
        <a:tabLst/>
        <a:defRPr sz="2502" b="0" i="0" u="none" strike="noStrike" cap="none" spc="0" baseline="0">
          <a:solidFill>
            <a:schemeClr val="tx1"/>
          </a:solidFill>
          <a:uFillTx/>
          <a:latin typeface="+mn-lt"/>
          <a:ea typeface="+mn-ea"/>
          <a:cs typeface="+mn-cs"/>
          <a:sym typeface="IBM Plex Mono"/>
        </a:defRPr>
      </a:lvl7pPr>
      <a:lvl8pPr marL="0" marR="0" indent="2400242" algn="l" defTabSz="825480" latinLnBrk="0">
        <a:lnSpc>
          <a:spcPct val="100000"/>
        </a:lnSpc>
        <a:spcBef>
          <a:spcPts val="2902"/>
        </a:spcBef>
        <a:spcAft>
          <a:spcPts val="0"/>
        </a:spcAft>
        <a:buClrTx/>
        <a:buSzTx/>
        <a:buFontTx/>
        <a:buNone/>
        <a:tabLst/>
        <a:defRPr sz="2502" b="0" i="0" u="none" strike="noStrike" cap="none" spc="0" baseline="0">
          <a:solidFill>
            <a:schemeClr val="tx1"/>
          </a:solidFill>
          <a:uFillTx/>
          <a:latin typeface="+mn-lt"/>
          <a:ea typeface="+mn-ea"/>
          <a:cs typeface="+mn-cs"/>
          <a:sym typeface="IBM Plex Mono"/>
        </a:defRPr>
      </a:lvl8pPr>
      <a:lvl9pPr marL="0" marR="0" indent="2743132" algn="l" defTabSz="825480" latinLnBrk="0">
        <a:lnSpc>
          <a:spcPct val="100000"/>
        </a:lnSpc>
        <a:spcBef>
          <a:spcPts val="2902"/>
        </a:spcBef>
        <a:spcAft>
          <a:spcPts val="0"/>
        </a:spcAft>
        <a:buClrTx/>
        <a:buSzTx/>
        <a:buFontTx/>
        <a:buNone/>
        <a:tabLst/>
        <a:defRPr sz="2502" b="0" i="0" u="none" strike="noStrike" cap="none" spc="0" baseline="0">
          <a:solidFill>
            <a:schemeClr val="tx1"/>
          </a:solidFill>
          <a:uFillTx/>
          <a:latin typeface="+mn-lt"/>
          <a:ea typeface="+mn-ea"/>
          <a:cs typeface="+mn-cs"/>
          <a:sym typeface="IBM Plex Mono"/>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560832" y="536448"/>
            <a:ext cx="11045952" cy="1145235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12777216" y="536448"/>
            <a:ext cx="10997184" cy="1145235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609779" y="12767737"/>
            <a:ext cx="10972626" cy="444498"/>
          </a:xfrm>
          <a:prstGeom prst="rect">
            <a:avLst/>
          </a:prstGeom>
        </p:spPr>
        <p:txBody>
          <a:bodyPr vert="horz" lIns="0" tIns="0" rIns="0" bIns="0" rtlCol="0" anchor="ctr"/>
          <a:lstStyle>
            <a:lvl1pPr marL="0" marR="0" indent="0" algn="l" defTabSz="1829266" rtl="0" eaLnBrk="1" fontAlgn="auto" latinLnBrk="0" hangingPunct="1">
              <a:lnSpc>
                <a:spcPct val="100000"/>
              </a:lnSpc>
              <a:spcBef>
                <a:spcPts val="0"/>
              </a:spcBef>
              <a:spcAft>
                <a:spcPts val="0"/>
              </a:spcAft>
              <a:buClrTx/>
              <a:buSzTx/>
              <a:buFontTx/>
              <a:buNone/>
              <a:tabLst/>
              <a:defRPr sz="1600">
                <a:solidFill>
                  <a:schemeClr val="tx1"/>
                </a:solidFill>
                <a:latin typeface="IBM Plex Sans" panose="020B0503050203000203" pitchFamily="34" charset="0"/>
              </a:defRPr>
            </a:lvl1pPr>
          </a:lstStyle>
          <a:p>
            <a:r>
              <a:rPr lang="en-US"/>
              <a:t>© 2022 IBM Corporation</a:t>
            </a:r>
            <a:endParaRPr lang="en-US" dirty="0"/>
          </a:p>
        </p:txBody>
      </p:sp>
      <p:sp>
        <p:nvSpPr>
          <p:cNvPr id="8" name="Slide Number Placeholder"/>
          <p:cNvSpPr>
            <a:spLocks noGrp="1"/>
          </p:cNvSpPr>
          <p:nvPr>
            <p:ph type="sldNum" sz="quarter" idx="4"/>
          </p:nvPr>
        </p:nvSpPr>
        <p:spPr>
          <a:xfrm>
            <a:off x="18897605" y="12767737"/>
            <a:ext cx="4876618" cy="444498"/>
          </a:xfrm>
          <a:prstGeom prst="rect">
            <a:avLst/>
          </a:prstGeom>
        </p:spPr>
        <p:txBody>
          <a:bodyPr vert="horz" lIns="0" tIns="0" rIns="0" bIns="0" rtlCol="0" anchor="ctr"/>
          <a:lstStyle>
            <a:lvl1pPr algn="r">
              <a:defRPr sz="16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292613" y="-294640"/>
            <a:ext cx="24971254" cy="143052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70806"/>
              <a:chOff x="-109730" y="237744"/>
              <a:chExt cx="91440" cy="467080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855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9790"/>
              <a:chOff x="-109730" y="231394"/>
              <a:chExt cx="91440" cy="466979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11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815955114"/>
      </p:ext>
    </p:extLst>
  </p:cSld>
  <p:clrMap bg1="dk1" tx1="lt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Lst>
  <p:hf hdr="0" dt="0"/>
  <p:txStyles>
    <p:titleStyle>
      <a:lvl1pPr algn="l" rtl="0" eaLnBrk="1" fontAlgn="base" hangingPunct="1">
        <a:lnSpc>
          <a:spcPct val="90000"/>
        </a:lnSpc>
        <a:spcBef>
          <a:spcPct val="0"/>
        </a:spcBef>
        <a:spcAft>
          <a:spcPct val="0"/>
        </a:spcAft>
        <a:defRPr sz="6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5920">
          <a:solidFill>
            <a:srgbClr val="191919"/>
          </a:solidFill>
          <a:latin typeface="IBM Plex Sans" pitchFamily="34" charset="0"/>
        </a:defRPr>
      </a:lvl2pPr>
      <a:lvl3pPr algn="l" rtl="0" eaLnBrk="1" fontAlgn="base" hangingPunct="1">
        <a:lnSpc>
          <a:spcPct val="90000"/>
        </a:lnSpc>
        <a:spcBef>
          <a:spcPct val="0"/>
        </a:spcBef>
        <a:spcAft>
          <a:spcPct val="0"/>
        </a:spcAft>
        <a:defRPr sz="5920">
          <a:solidFill>
            <a:srgbClr val="191919"/>
          </a:solidFill>
          <a:latin typeface="IBM Plex Sans" pitchFamily="34" charset="0"/>
        </a:defRPr>
      </a:lvl3pPr>
      <a:lvl4pPr algn="l" rtl="0" eaLnBrk="1" fontAlgn="base" hangingPunct="1">
        <a:lnSpc>
          <a:spcPct val="90000"/>
        </a:lnSpc>
        <a:spcBef>
          <a:spcPct val="0"/>
        </a:spcBef>
        <a:spcAft>
          <a:spcPct val="0"/>
        </a:spcAft>
        <a:defRPr sz="5920">
          <a:solidFill>
            <a:srgbClr val="191919"/>
          </a:solidFill>
          <a:latin typeface="IBM Plex Sans" pitchFamily="34" charset="0"/>
        </a:defRPr>
      </a:lvl4pPr>
      <a:lvl5pPr algn="l" rtl="0" eaLnBrk="1" fontAlgn="base" hangingPunct="1">
        <a:lnSpc>
          <a:spcPct val="90000"/>
        </a:lnSpc>
        <a:spcBef>
          <a:spcPct val="0"/>
        </a:spcBef>
        <a:spcAft>
          <a:spcPct val="0"/>
        </a:spcAft>
        <a:defRPr sz="5920">
          <a:solidFill>
            <a:srgbClr val="191919"/>
          </a:solidFill>
          <a:latin typeface="IBM Plex Sans" pitchFamily="34" charset="0"/>
        </a:defRPr>
      </a:lvl5pPr>
      <a:lvl6pPr marL="966824" algn="l" rtl="0" eaLnBrk="1" fontAlgn="base" hangingPunct="1">
        <a:lnSpc>
          <a:spcPct val="90000"/>
        </a:lnSpc>
        <a:spcBef>
          <a:spcPct val="0"/>
        </a:spcBef>
        <a:spcAft>
          <a:spcPct val="0"/>
        </a:spcAft>
        <a:defRPr sz="5920">
          <a:solidFill>
            <a:srgbClr val="191919"/>
          </a:solidFill>
          <a:latin typeface="IBM Plex Sans" pitchFamily="34" charset="0"/>
        </a:defRPr>
      </a:lvl6pPr>
      <a:lvl7pPr marL="1933656" algn="l" rtl="0" eaLnBrk="1" fontAlgn="base" hangingPunct="1">
        <a:lnSpc>
          <a:spcPct val="90000"/>
        </a:lnSpc>
        <a:spcBef>
          <a:spcPct val="0"/>
        </a:spcBef>
        <a:spcAft>
          <a:spcPct val="0"/>
        </a:spcAft>
        <a:defRPr sz="5920">
          <a:solidFill>
            <a:srgbClr val="191919"/>
          </a:solidFill>
          <a:latin typeface="IBM Plex Sans" pitchFamily="34" charset="0"/>
        </a:defRPr>
      </a:lvl7pPr>
      <a:lvl8pPr marL="2900480" algn="l" rtl="0" eaLnBrk="1" fontAlgn="base" hangingPunct="1">
        <a:lnSpc>
          <a:spcPct val="90000"/>
        </a:lnSpc>
        <a:spcBef>
          <a:spcPct val="0"/>
        </a:spcBef>
        <a:spcAft>
          <a:spcPct val="0"/>
        </a:spcAft>
        <a:defRPr sz="5920">
          <a:solidFill>
            <a:srgbClr val="191919"/>
          </a:solidFill>
          <a:latin typeface="IBM Plex Sans" pitchFamily="34" charset="0"/>
        </a:defRPr>
      </a:lvl8pPr>
      <a:lvl9pPr marL="3867306" algn="l" rtl="0" eaLnBrk="1" fontAlgn="base" hangingPunct="1">
        <a:lnSpc>
          <a:spcPct val="90000"/>
        </a:lnSpc>
        <a:spcBef>
          <a:spcPct val="0"/>
        </a:spcBef>
        <a:spcAft>
          <a:spcPct val="0"/>
        </a:spcAft>
        <a:defRPr sz="5920">
          <a:solidFill>
            <a:srgbClr val="191919"/>
          </a:solidFill>
          <a:latin typeface="IBM Plex Sans" pitchFamily="34" charset="0"/>
        </a:defRPr>
      </a:lvl9pPr>
    </p:titleStyle>
    <p:bodyStyle>
      <a:lvl1pPr marL="0" indent="0" algn="l" rtl="0" eaLnBrk="1" fontAlgn="base" hangingPunct="1">
        <a:lnSpc>
          <a:spcPct val="100000"/>
        </a:lnSpc>
        <a:spcBef>
          <a:spcPts val="2934"/>
        </a:spcBef>
        <a:spcAft>
          <a:spcPct val="0"/>
        </a:spcAft>
        <a:buClr>
          <a:schemeClr val="tx1"/>
        </a:buClr>
        <a:buSzPct val="90000"/>
        <a:buFont typeface="IBM Plex Sans" pitchFamily="2" charset="2"/>
        <a:buNone/>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457194" indent="-463284" algn="l" rtl="0" eaLnBrk="1" fontAlgn="base" hangingPunct="1">
        <a:lnSpc>
          <a:spcPct val="100000"/>
        </a:lnSpc>
        <a:spcBef>
          <a:spcPts val="2934"/>
        </a:spcBef>
        <a:spcAft>
          <a:spcPct val="0"/>
        </a:spcAft>
        <a:buClr>
          <a:schemeClr val="tx1"/>
        </a:buClr>
        <a:buSzPct val="100000"/>
        <a:buFont typeface="IBM Plex Sans" charset="-120"/>
        <a:buChar char="–"/>
        <a:tabLst/>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914390" indent="-463284" algn="l" rtl="0" eaLnBrk="1" fontAlgn="base" hangingPunct="1">
        <a:lnSpc>
          <a:spcPct val="100000"/>
        </a:lnSpc>
        <a:spcBef>
          <a:spcPts val="2934"/>
        </a:spcBef>
        <a:spcAft>
          <a:spcPct val="0"/>
        </a:spcAft>
        <a:buClr>
          <a:schemeClr val="tx1"/>
        </a:buClr>
        <a:buSzPct val="100000"/>
        <a:buFont typeface="IBM Plex Sans" panose="020B0604020202020204" pitchFamily="34" charset="0"/>
        <a:buChar char="•"/>
        <a:tabLst/>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676380" indent="-463284" algn="l" rtl="0" eaLnBrk="1" fontAlgn="base" hangingPunct="1">
        <a:lnSpc>
          <a:spcPct val="100000"/>
        </a:lnSpc>
        <a:spcBef>
          <a:spcPts val="2934"/>
        </a:spcBef>
        <a:spcAft>
          <a:spcPct val="0"/>
        </a:spcAft>
        <a:buClr>
          <a:schemeClr val="tx1"/>
        </a:buClr>
        <a:buSzPct val="100000"/>
        <a:buFont typeface="IBM Plex Sans" charset="-120"/>
        <a:buChar char="–"/>
        <a:tabLst/>
        <a:defRPr sz="3734"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2142040" indent="-463284" algn="l" rtl="0" eaLnBrk="1" fontAlgn="base" hangingPunct="1">
        <a:lnSpc>
          <a:spcPct val="100000"/>
        </a:lnSpc>
        <a:spcBef>
          <a:spcPts val="2934"/>
        </a:spcBef>
        <a:spcAft>
          <a:spcPct val="0"/>
        </a:spcAft>
        <a:buClr>
          <a:schemeClr val="tx1"/>
        </a:buClr>
        <a:buFont typeface="IBM Plex Sans" charset="-120"/>
        <a:buChar char="»"/>
        <a:tabLst/>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4223150" indent="-345778" algn="l" rtl="0" eaLnBrk="1" fontAlgn="base" hangingPunct="1">
        <a:spcBef>
          <a:spcPct val="20000"/>
        </a:spcBef>
        <a:spcAft>
          <a:spcPct val="0"/>
        </a:spcAft>
        <a:buClr>
          <a:schemeClr val="bg1"/>
        </a:buClr>
        <a:buChar char="»"/>
        <a:defRPr sz="3384">
          <a:solidFill>
            <a:schemeClr val="bg1"/>
          </a:solidFill>
          <a:latin typeface="IBM Plex Sans" charset="0"/>
        </a:defRPr>
      </a:lvl6pPr>
      <a:lvl7pPr marL="5189980" indent="-345778" algn="l" rtl="0" eaLnBrk="1" fontAlgn="base" hangingPunct="1">
        <a:spcBef>
          <a:spcPct val="20000"/>
        </a:spcBef>
        <a:spcAft>
          <a:spcPct val="0"/>
        </a:spcAft>
        <a:buClr>
          <a:schemeClr val="bg1"/>
        </a:buClr>
        <a:buChar char="»"/>
        <a:defRPr sz="3384">
          <a:solidFill>
            <a:schemeClr val="bg1"/>
          </a:solidFill>
          <a:latin typeface="IBM Plex Sans" charset="0"/>
        </a:defRPr>
      </a:lvl7pPr>
      <a:lvl8pPr marL="6156806" indent="-345778" algn="l" rtl="0" eaLnBrk="1" fontAlgn="base" hangingPunct="1">
        <a:spcBef>
          <a:spcPct val="20000"/>
        </a:spcBef>
        <a:spcAft>
          <a:spcPct val="0"/>
        </a:spcAft>
        <a:buClr>
          <a:schemeClr val="bg1"/>
        </a:buClr>
        <a:buChar char="»"/>
        <a:defRPr sz="3384">
          <a:solidFill>
            <a:schemeClr val="bg1"/>
          </a:solidFill>
          <a:latin typeface="IBM Plex Sans" charset="0"/>
        </a:defRPr>
      </a:lvl8pPr>
      <a:lvl9pPr marL="7123636" indent="-345778" algn="l" rtl="0" eaLnBrk="1" fontAlgn="base" hangingPunct="1">
        <a:spcBef>
          <a:spcPct val="20000"/>
        </a:spcBef>
        <a:spcAft>
          <a:spcPct val="0"/>
        </a:spcAft>
        <a:buClr>
          <a:schemeClr val="bg1"/>
        </a:buClr>
        <a:buChar char="»"/>
        <a:defRPr sz="3384">
          <a:solidFill>
            <a:schemeClr val="bg1"/>
          </a:solidFill>
          <a:latin typeface="IBM Plex Sans" charset="0"/>
        </a:defRPr>
      </a:lvl9pPr>
    </p:bodyStyle>
    <p:otherStyle>
      <a:defPPr>
        <a:defRPr lang="en-US"/>
      </a:defPPr>
      <a:lvl1pPr marL="0" algn="l" defTabSz="1933656" rtl="0" eaLnBrk="1" latinLnBrk="0" hangingPunct="1">
        <a:defRPr sz="3808" kern="1200">
          <a:solidFill>
            <a:schemeClr val="tx1"/>
          </a:solidFill>
          <a:latin typeface="+mn-lt"/>
          <a:ea typeface="+mn-ea"/>
          <a:cs typeface="+mn-cs"/>
        </a:defRPr>
      </a:lvl1pPr>
      <a:lvl2pPr marL="966824" algn="l" defTabSz="1933656" rtl="0" eaLnBrk="1" latinLnBrk="0" hangingPunct="1">
        <a:defRPr sz="3808" kern="1200">
          <a:solidFill>
            <a:schemeClr val="tx1"/>
          </a:solidFill>
          <a:latin typeface="+mn-lt"/>
          <a:ea typeface="+mn-ea"/>
          <a:cs typeface="+mn-cs"/>
        </a:defRPr>
      </a:lvl2pPr>
      <a:lvl3pPr marL="1933656" algn="l" defTabSz="1933656" rtl="0" eaLnBrk="1" latinLnBrk="0" hangingPunct="1">
        <a:defRPr sz="3808" kern="1200">
          <a:solidFill>
            <a:schemeClr val="tx1"/>
          </a:solidFill>
          <a:latin typeface="+mn-lt"/>
          <a:ea typeface="+mn-ea"/>
          <a:cs typeface="+mn-cs"/>
        </a:defRPr>
      </a:lvl3pPr>
      <a:lvl4pPr marL="2900480" algn="l" defTabSz="1933656" rtl="0" eaLnBrk="1" latinLnBrk="0" hangingPunct="1">
        <a:defRPr sz="3808" kern="1200">
          <a:solidFill>
            <a:schemeClr val="tx1"/>
          </a:solidFill>
          <a:latin typeface="+mn-lt"/>
          <a:ea typeface="+mn-ea"/>
          <a:cs typeface="+mn-cs"/>
        </a:defRPr>
      </a:lvl4pPr>
      <a:lvl5pPr marL="3867306" algn="l" defTabSz="1933656" rtl="0" eaLnBrk="1" latinLnBrk="0" hangingPunct="1">
        <a:defRPr sz="3808" kern="1200">
          <a:solidFill>
            <a:schemeClr val="tx1"/>
          </a:solidFill>
          <a:latin typeface="+mn-lt"/>
          <a:ea typeface="+mn-ea"/>
          <a:cs typeface="+mn-cs"/>
        </a:defRPr>
      </a:lvl5pPr>
      <a:lvl6pPr marL="4834136" algn="l" defTabSz="1933656" rtl="0" eaLnBrk="1" latinLnBrk="0" hangingPunct="1">
        <a:defRPr sz="3808" kern="1200">
          <a:solidFill>
            <a:schemeClr val="tx1"/>
          </a:solidFill>
          <a:latin typeface="+mn-lt"/>
          <a:ea typeface="+mn-ea"/>
          <a:cs typeface="+mn-cs"/>
        </a:defRPr>
      </a:lvl6pPr>
      <a:lvl7pPr marL="5800958" algn="l" defTabSz="1933656" rtl="0" eaLnBrk="1" latinLnBrk="0" hangingPunct="1">
        <a:defRPr sz="3808" kern="1200">
          <a:solidFill>
            <a:schemeClr val="tx1"/>
          </a:solidFill>
          <a:latin typeface="+mn-lt"/>
          <a:ea typeface="+mn-ea"/>
          <a:cs typeface="+mn-cs"/>
        </a:defRPr>
      </a:lvl7pPr>
      <a:lvl8pPr marL="6767786" algn="l" defTabSz="1933656" rtl="0" eaLnBrk="1" latinLnBrk="0" hangingPunct="1">
        <a:defRPr sz="3808" kern="1200">
          <a:solidFill>
            <a:schemeClr val="tx1"/>
          </a:solidFill>
          <a:latin typeface="+mn-lt"/>
          <a:ea typeface="+mn-ea"/>
          <a:cs typeface="+mn-cs"/>
        </a:defRPr>
      </a:lvl8pPr>
      <a:lvl9pPr marL="7734612" algn="l" defTabSz="1933656" rtl="0" eaLnBrk="1" latinLnBrk="0" hangingPunct="1">
        <a:defRPr sz="380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8">
          <p15:clr>
            <a:srgbClr val="F26B43"/>
          </p15:clr>
        </p15:guide>
        <p15:guide id="2" pos="144">
          <p15:clr>
            <a:srgbClr val="F26B43"/>
          </p15:clr>
        </p15:guide>
        <p15:guide id="3" pos="5616">
          <p15:clr>
            <a:srgbClr val="F26B43"/>
          </p15:clr>
        </p15:guide>
        <p15:guide id="4" orient="horz" pos="2832">
          <p15:clr>
            <a:srgbClr val="F26B43"/>
          </p15:clr>
        </p15:guide>
        <p15:guide id="5" orient="horz" pos="3092">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560832" y="536448"/>
            <a:ext cx="11045952" cy="1145235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12777216" y="536448"/>
            <a:ext cx="10997184" cy="1145235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609777" y="12801601"/>
            <a:ext cx="10972627" cy="444499"/>
          </a:xfrm>
          <a:prstGeom prst="rect">
            <a:avLst/>
          </a:prstGeom>
        </p:spPr>
        <p:txBody>
          <a:bodyPr vert="horz" lIns="0" tIns="0" rIns="0" bIns="0" rtlCol="0" anchor="ctr"/>
          <a:lstStyle>
            <a:lvl1pPr marL="0" marR="0" indent="0" algn="l" defTabSz="1829335" rtl="0" eaLnBrk="1" fontAlgn="auto" latinLnBrk="0" hangingPunct="1">
              <a:lnSpc>
                <a:spcPct val="100000"/>
              </a:lnSpc>
              <a:spcBef>
                <a:spcPts val="0"/>
              </a:spcBef>
              <a:spcAft>
                <a:spcPts val="0"/>
              </a:spcAft>
              <a:buClrTx/>
              <a:buSzTx/>
              <a:buFontTx/>
              <a:buNone/>
              <a:tabLst/>
              <a:defRPr sz="1600" b="0" i="0">
                <a:solidFill>
                  <a:schemeClr val="tx1"/>
                </a:solidFill>
                <a:latin typeface="IBM Plex Sans" panose="020B0503050203000203" pitchFamily="34" charset="0"/>
              </a:defRPr>
            </a:lvl1pPr>
          </a:lstStyle>
          <a:p>
            <a:r>
              <a:rPr lang="en-US"/>
              <a:t>Transformation Enablement Team / Systems BISO / October 19, 2022 / © 2022 IBM Corporation / IBM Confidential</a:t>
            </a:r>
            <a:endParaRPr lang="en-US" dirty="0"/>
          </a:p>
        </p:txBody>
      </p:sp>
      <p:sp>
        <p:nvSpPr>
          <p:cNvPr id="8" name="Slide Number Placeholder"/>
          <p:cNvSpPr>
            <a:spLocks noGrp="1"/>
          </p:cNvSpPr>
          <p:nvPr>
            <p:ph type="sldNum" sz="quarter" idx="4"/>
          </p:nvPr>
        </p:nvSpPr>
        <p:spPr>
          <a:xfrm>
            <a:off x="18897603" y="12801601"/>
            <a:ext cx="4876619" cy="444499"/>
          </a:xfrm>
          <a:prstGeom prst="rect">
            <a:avLst/>
          </a:prstGeom>
        </p:spPr>
        <p:txBody>
          <a:bodyPr vert="horz" lIns="0" tIns="0" rIns="0" bIns="0" rtlCol="0" anchor="ctr"/>
          <a:lstStyle>
            <a:lvl1pPr algn="r">
              <a:defRPr sz="1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292613" y="-294640"/>
            <a:ext cx="24971253" cy="143052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728143001"/>
      </p:ext>
    </p:extLst>
  </p:cSld>
  <p:clrMap bg1="dk1" tx1="lt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 id="2147483727" r:id="rId26"/>
    <p:sldLayoutId id="2147483728" r:id="rId27"/>
    <p:sldLayoutId id="2147483729" r:id="rId28"/>
    <p:sldLayoutId id="2147483730" r:id="rId29"/>
    <p:sldLayoutId id="2147483731" r:id="rId30"/>
    <p:sldLayoutId id="2147483732" r:id="rId31"/>
    <p:sldLayoutId id="2147483733" r:id="rId32"/>
    <p:sldLayoutId id="2147483734" r:id="rId33"/>
    <p:sldLayoutId id="2147483735" r:id="rId34"/>
    <p:sldLayoutId id="2147483736" r:id="rId35"/>
    <p:sldLayoutId id="2147483737" r:id="rId36"/>
    <p:sldLayoutId id="2147483738" r:id="rId37"/>
    <p:sldLayoutId id="2147483739" r:id="rId38"/>
    <p:sldLayoutId id="2147483740" r:id="rId39"/>
    <p:sldLayoutId id="2147483741" r:id="rId40"/>
    <p:sldLayoutId id="2147483742" r:id="rId41"/>
    <p:sldLayoutId id="2147483743" r:id="rId42"/>
    <p:sldLayoutId id="2147483744" r:id="rId43"/>
  </p:sldLayoutIdLst>
  <p:hf sldNum="0" hdr="0" dt="0"/>
  <p:txStyles>
    <p:titleStyle>
      <a:lvl1pPr algn="l" rtl="0" eaLnBrk="1" fontAlgn="base" hangingPunct="1">
        <a:lnSpc>
          <a:spcPct val="90000"/>
        </a:lnSpc>
        <a:spcBef>
          <a:spcPct val="0"/>
        </a:spcBef>
        <a:spcAft>
          <a:spcPct val="0"/>
        </a:spcAft>
        <a:defRPr sz="6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5920">
          <a:solidFill>
            <a:srgbClr val="191919"/>
          </a:solidFill>
          <a:latin typeface="IBM Plex Sans Light" pitchFamily="34" charset="0"/>
        </a:defRPr>
      </a:lvl2pPr>
      <a:lvl3pPr algn="l" rtl="0" eaLnBrk="1" fontAlgn="base" hangingPunct="1">
        <a:lnSpc>
          <a:spcPct val="90000"/>
        </a:lnSpc>
        <a:spcBef>
          <a:spcPct val="0"/>
        </a:spcBef>
        <a:spcAft>
          <a:spcPct val="0"/>
        </a:spcAft>
        <a:defRPr sz="5920">
          <a:solidFill>
            <a:srgbClr val="191919"/>
          </a:solidFill>
          <a:latin typeface="IBM Plex Sans Light" pitchFamily="34" charset="0"/>
        </a:defRPr>
      </a:lvl3pPr>
      <a:lvl4pPr algn="l" rtl="0" eaLnBrk="1" fontAlgn="base" hangingPunct="1">
        <a:lnSpc>
          <a:spcPct val="90000"/>
        </a:lnSpc>
        <a:spcBef>
          <a:spcPct val="0"/>
        </a:spcBef>
        <a:spcAft>
          <a:spcPct val="0"/>
        </a:spcAft>
        <a:defRPr sz="5920">
          <a:solidFill>
            <a:srgbClr val="191919"/>
          </a:solidFill>
          <a:latin typeface="IBM Plex Sans Light" pitchFamily="34" charset="0"/>
        </a:defRPr>
      </a:lvl4pPr>
      <a:lvl5pPr algn="l" rtl="0" eaLnBrk="1" fontAlgn="base" hangingPunct="1">
        <a:lnSpc>
          <a:spcPct val="90000"/>
        </a:lnSpc>
        <a:spcBef>
          <a:spcPct val="0"/>
        </a:spcBef>
        <a:spcAft>
          <a:spcPct val="0"/>
        </a:spcAft>
        <a:defRPr sz="5920">
          <a:solidFill>
            <a:srgbClr val="191919"/>
          </a:solidFill>
          <a:latin typeface="IBM Plex Sans Light" pitchFamily="34" charset="0"/>
        </a:defRPr>
      </a:lvl5pPr>
      <a:lvl6pPr marL="966860" algn="l" rtl="0" eaLnBrk="1" fontAlgn="base" hangingPunct="1">
        <a:lnSpc>
          <a:spcPct val="90000"/>
        </a:lnSpc>
        <a:spcBef>
          <a:spcPct val="0"/>
        </a:spcBef>
        <a:spcAft>
          <a:spcPct val="0"/>
        </a:spcAft>
        <a:defRPr sz="5920">
          <a:solidFill>
            <a:srgbClr val="191919"/>
          </a:solidFill>
          <a:latin typeface="IBM Plex Sans Light" pitchFamily="34" charset="0"/>
        </a:defRPr>
      </a:lvl6pPr>
      <a:lvl7pPr marL="1933728" algn="l" rtl="0" eaLnBrk="1" fontAlgn="base" hangingPunct="1">
        <a:lnSpc>
          <a:spcPct val="90000"/>
        </a:lnSpc>
        <a:spcBef>
          <a:spcPct val="0"/>
        </a:spcBef>
        <a:spcAft>
          <a:spcPct val="0"/>
        </a:spcAft>
        <a:defRPr sz="5920">
          <a:solidFill>
            <a:srgbClr val="191919"/>
          </a:solidFill>
          <a:latin typeface="IBM Plex Sans Light" pitchFamily="34" charset="0"/>
        </a:defRPr>
      </a:lvl7pPr>
      <a:lvl8pPr marL="2900588" algn="l" rtl="0" eaLnBrk="1" fontAlgn="base" hangingPunct="1">
        <a:lnSpc>
          <a:spcPct val="90000"/>
        </a:lnSpc>
        <a:spcBef>
          <a:spcPct val="0"/>
        </a:spcBef>
        <a:spcAft>
          <a:spcPct val="0"/>
        </a:spcAft>
        <a:defRPr sz="5920">
          <a:solidFill>
            <a:srgbClr val="191919"/>
          </a:solidFill>
          <a:latin typeface="IBM Plex Sans Light" pitchFamily="34" charset="0"/>
        </a:defRPr>
      </a:lvl8pPr>
      <a:lvl9pPr marL="3867451" algn="l" rtl="0" eaLnBrk="1" fontAlgn="base" hangingPunct="1">
        <a:lnSpc>
          <a:spcPct val="90000"/>
        </a:lnSpc>
        <a:spcBef>
          <a:spcPct val="0"/>
        </a:spcBef>
        <a:spcAft>
          <a:spcPct val="0"/>
        </a:spcAft>
        <a:defRPr sz="5920">
          <a:solidFill>
            <a:srgbClr val="191919"/>
          </a:solidFill>
          <a:latin typeface="IBM Plex Sans Light" pitchFamily="34" charset="0"/>
        </a:defRPr>
      </a:lvl9pPr>
    </p:titleStyle>
    <p:bodyStyle>
      <a:lvl1pPr marL="0" indent="0" algn="l" rtl="0" eaLnBrk="1" fontAlgn="base" hangingPunct="1">
        <a:lnSpc>
          <a:spcPct val="100000"/>
        </a:lnSpc>
        <a:spcBef>
          <a:spcPts val="2933"/>
        </a:spcBef>
        <a:spcAft>
          <a:spcPct val="0"/>
        </a:spcAft>
        <a:buClr>
          <a:srgbClr val="001141"/>
        </a:buClr>
        <a:buSzPct val="90000"/>
        <a:buFont typeface="IBM Plex Sans Light" pitchFamily="2" charset="2"/>
        <a:buNone/>
        <a:defRPr sz="3733"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457211" indent="-463302" algn="l" rtl="0" eaLnBrk="1" fontAlgn="base" hangingPunct="1">
        <a:lnSpc>
          <a:spcPct val="100000"/>
        </a:lnSpc>
        <a:spcBef>
          <a:spcPts val="2933"/>
        </a:spcBef>
        <a:spcAft>
          <a:spcPct val="0"/>
        </a:spcAft>
        <a:buClr>
          <a:srgbClr val="001141"/>
        </a:buClr>
        <a:buSzPct val="100000"/>
        <a:buFont typeface="IBM Plex Sans Light" charset="-120"/>
        <a:buChar char="–"/>
        <a:tabLst/>
        <a:defRPr sz="3733"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914425" indent="-463302" algn="l" rtl="0" eaLnBrk="1" fontAlgn="base" hangingPunct="1">
        <a:lnSpc>
          <a:spcPct val="100000"/>
        </a:lnSpc>
        <a:spcBef>
          <a:spcPts val="2933"/>
        </a:spcBef>
        <a:spcAft>
          <a:spcPct val="0"/>
        </a:spcAft>
        <a:buClr>
          <a:srgbClr val="001141"/>
        </a:buClr>
        <a:buSzPct val="100000"/>
        <a:buFont typeface="IBM Plex Sans Light" panose="020B0604020202020204" pitchFamily="34" charset="0"/>
        <a:buChar char="•"/>
        <a:tabLst/>
        <a:defRPr sz="3733"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676442" indent="-463302" algn="l" rtl="0" eaLnBrk="1" fontAlgn="base" hangingPunct="1">
        <a:lnSpc>
          <a:spcPct val="100000"/>
        </a:lnSpc>
        <a:spcBef>
          <a:spcPts val="2933"/>
        </a:spcBef>
        <a:spcAft>
          <a:spcPct val="0"/>
        </a:spcAft>
        <a:buClr>
          <a:srgbClr val="001141"/>
        </a:buClr>
        <a:buSzPct val="100000"/>
        <a:buFont typeface="IBM Plex Sans Light" charset="-120"/>
        <a:buChar char="–"/>
        <a:tabLst/>
        <a:defRPr sz="3733"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2142120" indent="-463302" algn="l" rtl="0" eaLnBrk="1" fontAlgn="base" hangingPunct="1">
        <a:lnSpc>
          <a:spcPct val="100000"/>
        </a:lnSpc>
        <a:spcBef>
          <a:spcPts val="2933"/>
        </a:spcBef>
        <a:spcAft>
          <a:spcPct val="0"/>
        </a:spcAft>
        <a:buClr>
          <a:srgbClr val="001141"/>
        </a:buClr>
        <a:buFont typeface="IBM Plex Sans Light" charset="-120"/>
        <a:buChar char="»"/>
        <a:tabLst/>
        <a:defRPr sz="3733"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4223309" indent="-345791" algn="l" rtl="0" eaLnBrk="1" fontAlgn="base" hangingPunct="1">
        <a:spcBef>
          <a:spcPct val="20000"/>
        </a:spcBef>
        <a:spcAft>
          <a:spcPct val="0"/>
        </a:spcAft>
        <a:buClr>
          <a:schemeClr val="bg1"/>
        </a:buClr>
        <a:buChar char="»"/>
        <a:defRPr sz="3384">
          <a:solidFill>
            <a:schemeClr val="bg1"/>
          </a:solidFill>
          <a:latin typeface="IBM Plex Sans Light" charset="0"/>
        </a:defRPr>
      </a:lvl6pPr>
      <a:lvl7pPr marL="5190174" indent="-345791" algn="l" rtl="0" eaLnBrk="1" fontAlgn="base" hangingPunct="1">
        <a:spcBef>
          <a:spcPct val="20000"/>
        </a:spcBef>
        <a:spcAft>
          <a:spcPct val="0"/>
        </a:spcAft>
        <a:buClr>
          <a:schemeClr val="bg1"/>
        </a:buClr>
        <a:buChar char="»"/>
        <a:defRPr sz="3384">
          <a:solidFill>
            <a:schemeClr val="bg1"/>
          </a:solidFill>
          <a:latin typeface="IBM Plex Sans Light" charset="0"/>
        </a:defRPr>
      </a:lvl7pPr>
      <a:lvl8pPr marL="6157037" indent="-345791" algn="l" rtl="0" eaLnBrk="1" fontAlgn="base" hangingPunct="1">
        <a:spcBef>
          <a:spcPct val="20000"/>
        </a:spcBef>
        <a:spcAft>
          <a:spcPct val="0"/>
        </a:spcAft>
        <a:buClr>
          <a:schemeClr val="bg1"/>
        </a:buClr>
        <a:buChar char="»"/>
        <a:defRPr sz="3384">
          <a:solidFill>
            <a:schemeClr val="bg1"/>
          </a:solidFill>
          <a:latin typeface="IBM Plex Sans Light" charset="0"/>
        </a:defRPr>
      </a:lvl8pPr>
      <a:lvl9pPr marL="7123902" indent="-345791" algn="l" rtl="0" eaLnBrk="1" fontAlgn="base" hangingPunct="1">
        <a:spcBef>
          <a:spcPct val="20000"/>
        </a:spcBef>
        <a:spcAft>
          <a:spcPct val="0"/>
        </a:spcAft>
        <a:buClr>
          <a:schemeClr val="bg1"/>
        </a:buClr>
        <a:buChar char="»"/>
        <a:defRPr sz="3384">
          <a:solidFill>
            <a:schemeClr val="bg1"/>
          </a:solidFill>
          <a:latin typeface="IBM Plex Sans Light" charset="0"/>
        </a:defRPr>
      </a:lvl9pPr>
    </p:bodyStyle>
    <p:otherStyle>
      <a:defPPr>
        <a:defRPr lang="en-US"/>
      </a:defPPr>
      <a:lvl1pPr marL="0" algn="l" defTabSz="1933728" rtl="0" eaLnBrk="1" latinLnBrk="0" hangingPunct="1">
        <a:defRPr sz="3808" kern="1200">
          <a:solidFill>
            <a:schemeClr val="tx1"/>
          </a:solidFill>
          <a:latin typeface="+mn-lt"/>
          <a:ea typeface="+mn-ea"/>
          <a:cs typeface="+mn-cs"/>
        </a:defRPr>
      </a:lvl1pPr>
      <a:lvl2pPr marL="966860" algn="l" defTabSz="1933728" rtl="0" eaLnBrk="1" latinLnBrk="0" hangingPunct="1">
        <a:defRPr sz="3808" kern="1200">
          <a:solidFill>
            <a:schemeClr val="tx1"/>
          </a:solidFill>
          <a:latin typeface="+mn-lt"/>
          <a:ea typeface="+mn-ea"/>
          <a:cs typeface="+mn-cs"/>
        </a:defRPr>
      </a:lvl2pPr>
      <a:lvl3pPr marL="1933728" algn="l" defTabSz="1933728" rtl="0" eaLnBrk="1" latinLnBrk="0" hangingPunct="1">
        <a:defRPr sz="3808" kern="1200">
          <a:solidFill>
            <a:schemeClr val="tx1"/>
          </a:solidFill>
          <a:latin typeface="+mn-lt"/>
          <a:ea typeface="+mn-ea"/>
          <a:cs typeface="+mn-cs"/>
        </a:defRPr>
      </a:lvl3pPr>
      <a:lvl4pPr marL="2900588" algn="l" defTabSz="1933728" rtl="0" eaLnBrk="1" latinLnBrk="0" hangingPunct="1">
        <a:defRPr sz="3808" kern="1200">
          <a:solidFill>
            <a:schemeClr val="tx1"/>
          </a:solidFill>
          <a:latin typeface="+mn-lt"/>
          <a:ea typeface="+mn-ea"/>
          <a:cs typeface="+mn-cs"/>
        </a:defRPr>
      </a:lvl4pPr>
      <a:lvl5pPr marL="3867451" algn="l" defTabSz="1933728" rtl="0" eaLnBrk="1" latinLnBrk="0" hangingPunct="1">
        <a:defRPr sz="3808" kern="1200">
          <a:solidFill>
            <a:schemeClr val="tx1"/>
          </a:solidFill>
          <a:latin typeface="+mn-lt"/>
          <a:ea typeface="+mn-ea"/>
          <a:cs typeface="+mn-cs"/>
        </a:defRPr>
      </a:lvl5pPr>
      <a:lvl6pPr marL="4834316" algn="l" defTabSz="1933728" rtl="0" eaLnBrk="1" latinLnBrk="0" hangingPunct="1">
        <a:defRPr sz="3808" kern="1200">
          <a:solidFill>
            <a:schemeClr val="tx1"/>
          </a:solidFill>
          <a:latin typeface="+mn-lt"/>
          <a:ea typeface="+mn-ea"/>
          <a:cs typeface="+mn-cs"/>
        </a:defRPr>
      </a:lvl6pPr>
      <a:lvl7pPr marL="5801177" algn="l" defTabSz="1933728" rtl="0" eaLnBrk="1" latinLnBrk="0" hangingPunct="1">
        <a:defRPr sz="3808" kern="1200">
          <a:solidFill>
            <a:schemeClr val="tx1"/>
          </a:solidFill>
          <a:latin typeface="+mn-lt"/>
          <a:ea typeface="+mn-ea"/>
          <a:cs typeface="+mn-cs"/>
        </a:defRPr>
      </a:lvl7pPr>
      <a:lvl8pPr marL="6768039" algn="l" defTabSz="1933728" rtl="0" eaLnBrk="1" latinLnBrk="0" hangingPunct="1">
        <a:defRPr sz="3808" kern="1200">
          <a:solidFill>
            <a:schemeClr val="tx1"/>
          </a:solidFill>
          <a:latin typeface="+mn-lt"/>
          <a:ea typeface="+mn-ea"/>
          <a:cs typeface="+mn-cs"/>
        </a:defRPr>
      </a:lvl8pPr>
      <a:lvl9pPr marL="7734902" algn="l" defTabSz="1933728" rtl="0" eaLnBrk="1" latinLnBrk="0" hangingPunct="1">
        <a:defRPr sz="380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hyperlink" Target="https://medium.com/zowe/zowe-chat-can-make-you-more-productive-user-scenarios-f52a9985dd50" TargetMode="External"/><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67.png"/><Relationship Id="rId5" Type="http://schemas.openxmlformats.org/officeDocument/2006/relationships/image" Target="../media/image66.tiff"/><Relationship Id="rId4" Type="http://schemas.openxmlformats.org/officeDocument/2006/relationships/image" Target="../media/image65.png"/></Relationships>
</file>

<file path=ppt/slides/_rels/slide1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metrics.zowe.org/"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metrics.zowe.org/analytic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hyperlink" Target="https://medium.com/zowe/enhancing-zowes-extensibility-407f61ce2c15" TargetMode="External"/><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7.xml"/><Relationship Id="rId16"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5.png"/><Relationship Id="rId7" Type="http://schemas.openxmlformats.org/officeDocument/2006/relationships/image" Target="../media/image57.emf"/><Relationship Id="rId2" Type="http://schemas.openxmlformats.org/officeDocument/2006/relationships/image" Target="../media/image54.png"/><Relationship Id="rId1" Type="http://schemas.openxmlformats.org/officeDocument/2006/relationships/slideLayout" Target="../slideLayouts/slideLayout5.xml"/><Relationship Id="rId6" Type="http://schemas.openxmlformats.org/officeDocument/2006/relationships/hyperlink" Target="https://ibmzday2022-vconf.bemyapp.com/#/conference/6317af0e064d6770a47278a8" TargetMode="External"/><Relationship Id="rId5" Type="http://schemas.openxmlformats.org/officeDocument/2006/relationships/hyperlink" Target="https://ibmzday2022-vconf.bemyapp.com/#/conference/6317a890064d6770a47276fd" TargetMode="External"/><Relationship Id="rId4" Type="http://schemas.openxmlformats.org/officeDocument/2006/relationships/image" Target="../media/image56.png"/><Relationship Id="rId9"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
        <p:cNvGrpSpPr/>
        <p:nvPr/>
      </p:nvGrpSpPr>
      <p:grpSpPr>
        <a:xfrm>
          <a:off x="0" y="0"/>
          <a:ext cx="0" cy="0"/>
          <a:chOff x="0" y="0"/>
          <a:chExt cx="0" cy="0"/>
        </a:xfrm>
      </p:grpSpPr>
      <p:sp>
        <p:nvSpPr>
          <p:cNvPr id="20" name="Google Shape;20;p1"/>
          <p:cNvSpPr txBox="1"/>
          <p:nvPr/>
        </p:nvSpPr>
        <p:spPr>
          <a:xfrm>
            <a:off x="1063239" y="3990714"/>
            <a:ext cx="13073385" cy="2809426"/>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FFFFFF"/>
              </a:buClr>
              <a:buSzPts val="9600"/>
              <a:buFont typeface="IBM Plex Sans Light"/>
              <a:buNone/>
            </a:pPr>
            <a:r>
              <a:rPr lang="en-US" sz="8000" b="0" i="0" u="none" strike="noStrike" cap="none" dirty="0">
                <a:solidFill>
                  <a:srgbClr val="FFFFFF"/>
                </a:solidFill>
                <a:latin typeface="Arial"/>
                <a:ea typeface="Arial"/>
                <a:cs typeface="Arial"/>
                <a:sym typeface="Arial"/>
              </a:rPr>
              <a:t>Zowe 4Q 2022 PI Planning </a:t>
            </a:r>
            <a:endParaRPr sz="8000" b="0" i="0" u="none" strike="noStrike" cap="none" dirty="0">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FFFFFF"/>
              </a:buClr>
              <a:buSzPts val="4800"/>
              <a:buFont typeface="IBM Plex Sans"/>
              <a:buNone/>
            </a:pPr>
            <a:endParaRPr sz="4800" b="0" i="0" u="none" strike="noStrike" cap="none" dirty="0">
              <a:solidFill>
                <a:srgbClr val="FFFFFF"/>
              </a:solidFill>
              <a:latin typeface="IBM Plex Sans Light"/>
              <a:ea typeface="IBM Plex Sans Light"/>
              <a:cs typeface="IBM Plex Sans Light"/>
              <a:sym typeface="IBM Plex Sans Light"/>
            </a:endParaRPr>
          </a:p>
          <a:p>
            <a:pPr marL="0" marR="0" lvl="0" indent="0" algn="l" rtl="0">
              <a:lnSpc>
                <a:spcPct val="90000"/>
              </a:lnSpc>
              <a:spcBef>
                <a:spcPts val="0"/>
              </a:spcBef>
              <a:spcAft>
                <a:spcPts val="0"/>
              </a:spcAft>
              <a:buClr>
                <a:srgbClr val="FFFFFF"/>
              </a:buClr>
              <a:buSzPts val="4800"/>
              <a:buFont typeface="IBM Plex Sans Light"/>
              <a:buNone/>
            </a:pPr>
            <a:r>
              <a:rPr lang="en-US" sz="6000" b="0" i="0" u="none" strike="noStrike" cap="none" dirty="0">
                <a:solidFill>
                  <a:srgbClr val="FFFFFF"/>
                </a:solidFill>
                <a:latin typeface="Arial"/>
                <a:ea typeface="Arial"/>
                <a:cs typeface="Arial"/>
                <a:sym typeface="Arial"/>
              </a:rPr>
              <a:t>ZAC Update</a:t>
            </a:r>
            <a:endParaRPr sz="6000" b="0" i="0" u="none" strike="noStrike" cap="none" dirty="0">
              <a:solidFill>
                <a:srgbClr val="FFFFFF"/>
              </a:solidFill>
              <a:latin typeface="Arial"/>
              <a:ea typeface="Arial"/>
              <a:cs typeface="Arial"/>
              <a:sym typeface="Arial"/>
            </a:endParaRPr>
          </a:p>
        </p:txBody>
      </p:sp>
      <p:pic>
        <p:nvPicPr>
          <p:cNvPr id="21" name="Google Shape;21;p1" descr="A picture containing text, outdoor, sign, envelope&#10;&#10;Description automatically generated"/>
          <p:cNvPicPr preferRelativeResize="0"/>
          <p:nvPr/>
        </p:nvPicPr>
        <p:blipFill rotWithShape="1">
          <a:blip r:embed="rId3">
            <a:alphaModFix/>
          </a:blip>
          <a:srcRect/>
          <a:stretch/>
        </p:blipFill>
        <p:spPr>
          <a:xfrm>
            <a:off x="14630400" y="1720066"/>
            <a:ext cx="8191599" cy="8191599"/>
          </a:xfrm>
          <a:prstGeom prst="rect">
            <a:avLst/>
          </a:prstGeom>
          <a:noFill/>
          <a:ln>
            <a:noFill/>
          </a:ln>
        </p:spPr>
      </p:pic>
      <p:sp>
        <p:nvSpPr>
          <p:cNvPr id="22" name="Google Shape;22;p1"/>
          <p:cNvSpPr/>
          <p:nvPr/>
        </p:nvSpPr>
        <p:spPr>
          <a:xfrm>
            <a:off x="1063253" y="10445075"/>
            <a:ext cx="22584900" cy="831000"/>
          </a:xfrm>
          <a:prstGeom prst="rect">
            <a:avLst/>
          </a:prstGeom>
          <a:solidFill>
            <a:srgbClr val="262626"/>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4800"/>
              <a:buFont typeface="Calibri"/>
              <a:buNone/>
            </a:pPr>
            <a:r>
              <a:rPr lang="en-US" sz="4800" b="0" i="0" u="none" strike="noStrike" cap="none" dirty="0">
                <a:solidFill>
                  <a:schemeClr val="lt1"/>
                </a:solidFill>
                <a:latin typeface="Calibri"/>
                <a:ea typeface="Calibri"/>
                <a:cs typeface="Calibri"/>
                <a:sym typeface="Calibri"/>
              </a:rPr>
              <a:t>Bruce Armstrong – Michael DuBois – Peter Fandel - Rose Sakach</a:t>
            </a:r>
            <a:endParaRPr sz="4800" b="0" i="0" u="none" strike="noStrike" cap="none" dirty="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26823" y="2818862"/>
            <a:ext cx="9633602" cy="8329352"/>
          </a:xfrm>
          <a:ln w="25400">
            <a:solidFill>
              <a:schemeClr val="bg1"/>
            </a:solidFill>
          </a:ln>
        </p:spPr>
        <p:txBody>
          <a:bodyPr/>
          <a:lstStyle/>
          <a:p>
            <a:r>
              <a:rPr lang="en-US" sz="6600" dirty="0"/>
              <a:t>How are we doing?</a:t>
            </a:r>
          </a:p>
          <a:p>
            <a:endParaRPr lang="en-US" dirty="0"/>
          </a:p>
          <a:p>
            <a:r>
              <a:rPr lang="en-US" dirty="0"/>
              <a:t>Explorer (VS Code)  - 10 </a:t>
            </a:r>
          </a:p>
          <a:p>
            <a:r>
              <a:rPr lang="en-US" dirty="0"/>
              <a:t>CLI - 18 </a:t>
            </a:r>
          </a:p>
          <a:p>
            <a:r>
              <a:rPr lang="en-US" dirty="0"/>
              <a:t>API ML - 13 </a:t>
            </a:r>
          </a:p>
          <a:p>
            <a:r>
              <a:rPr lang="en-US" dirty="0"/>
              <a:t>App Framework - 1 </a:t>
            </a:r>
          </a:p>
          <a:p>
            <a:endParaRPr lang="en-US" dirty="0"/>
          </a:p>
          <a:p>
            <a:r>
              <a:rPr lang="en-US" dirty="0"/>
              <a:t>42 V2 badges </a:t>
            </a:r>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pic>
        <p:nvPicPr>
          <p:cNvPr id="7" name="Picture 6">
            <a:extLst>
              <a:ext uri="{FF2B5EF4-FFF2-40B4-BE49-F238E27FC236}">
                <a16:creationId xmlns:a16="http://schemas.microsoft.com/office/drawing/2014/main" id="{6FB517DA-426A-B71D-F609-451AD759E95F}"/>
              </a:ext>
            </a:extLst>
          </p:cNvPr>
          <p:cNvPicPr>
            <a:picLocks noChangeAspect="1"/>
          </p:cNvPicPr>
          <p:nvPr/>
        </p:nvPicPr>
        <p:blipFill>
          <a:blip r:embed="rId3"/>
          <a:stretch>
            <a:fillRect/>
          </a:stretch>
        </p:blipFill>
        <p:spPr>
          <a:xfrm>
            <a:off x="12535593" y="486643"/>
            <a:ext cx="8217925" cy="12696625"/>
          </a:xfrm>
          <a:prstGeom prst="rect">
            <a:avLst/>
          </a:prstGeom>
        </p:spPr>
      </p:pic>
      <p:sp>
        <p:nvSpPr>
          <p:cNvPr id="9" name="Title">
            <a:extLst>
              <a:ext uri="{FF2B5EF4-FFF2-40B4-BE49-F238E27FC236}">
                <a16:creationId xmlns:a16="http://schemas.microsoft.com/office/drawing/2014/main" id="{6C827BEC-EDDF-3B92-9339-D1F5CB5DEE1F}"/>
              </a:ext>
            </a:extLst>
          </p:cNvPr>
          <p:cNvSpPr txBox="1">
            <a:spLocks/>
          </p:cNvSpPr>
          <p:nvPr/>
        </p:nvSpPr>
        <p:spPr>
          <a:xfrm>
            <a:off x="299665" y="374677"/>
            <a:ext cx="10736930" cy="1190734"/>
          </a:xfrm>
          <a:prstGeom prst="rect">
            <a:avLst/>
          </a:prstGeom>
        </p:spPr>
        <p:txBody>
          <a:bodyPr/>
          <a:lstStyle>
            <a:lvl1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1pPr>
            <a:lvl2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2pPr>
            <a:lvl3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3pPr>
            <a:lvl4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4pPr>
            <a:lvl5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5pPr>
            <a:lvl6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6pPr>
            <a:lvl7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7pPr>
            <a:lvl8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8pPr>
            <a:lvl9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9pPr>
          </a:lstStyle>
          <a:p>
            <a:pPr defTabSz="1219170">
              <a:defRPr/>
            </a:pPr>
            <a:r>
              <a:rPr lang="en-US" dirty="0">
                <a:latin typeface="IBM Plex Sans Light"/>
              </a:rPr>
              <a:t>Zowe V2 Conformance</a:t>
            </a:r>
          </a:p>
        </p:txBody>
      </p:sp>
    </p:spTree>
    <p:extLst>
      <p:ext uri="{BB962C8B-B14F-4D97-AF65-F5344CB8AC3E}">
        <p14:creationId xmlns:p14="http://schemas.microsoft.com/office/powerpoint/2010/main" val="2955400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6BA00DF-F670-97CC-80DA-E56610474C2E}"/>
              </a:ext>
            </a:extLst>
          </p:cNvPr>
          <p:cNvSpPr>
            <a:spLocks noGrp="1"/>
          </p:cNvSpPr>
          <p:nvPr>
            <p:ph type="sldNum" sz="quarter" idx="11"/>
          </p:nvPr>
        </p:nvSpPr>
        <p:spPr/>
        <p:txBody>
          <a:bodyPr/>
          <a:lstStyle/>
          <a:p>
            <a:pPr defTabSz="1828800">
              <a:buClrTx/>
            </a:pPr>
            <a:fld id="{59395FB3-9C97-154F-86B2-7E381B951268}" type="slidenum">
              <a:rPr lang="en-US" kern="1200">
                <a:solidFill>
                  <a:srgbClr val="000000"/>
                </a:solidFill>
                <a:ea typeface="+mn-ea"/>
                <a:cs typeface="+mn-cs"/>
              </a:rPr>
              <a:pPr defTabSz="1828800">
                <a:buClrTx/>
              </a:pPr>
              <a:t>11</a:t>
            </a:fld>
            <a:endParaRPr lang="en-US" kern="1200" dirty="0">
              <a:solidFill>
                <a:srgbClr val="000000"/>
              </a:solidFill>
              <a:ea typeface="+mn-ea"/>
              <a:cs typeface="+mn-cs"/>
            </a:endParaRPr>
          </a:p>
        </p:txBody>
      </p:sp>
      <p:sp>
        <p:nvSpPr>
          <p:cNvPr id="9" name="Title">
            <a:extLst>
              <a:ext uri="{FF2B5EF4-FFF2-40B4-BE49-F238E27FC236}">
                <a16:creationId xmlns:a16="http://schemas.microsoft.com/office/drawing/2014/main" id="{3EA7C3C9-BD7A-B8B0-04C9-CB7BF802833D}"/>
              </a:ext>
            </a:extLst>
          </p:cNvPr>
          <p:cNvSpPr>
            <a:spLocks noGrp="1"/>
          </p:cNvSpPr>
          <p:nvPr>
            <p:ph type="title"/>
          </p:nvPr>
        </p:nvSpPr>
        <p:spPr>
          <a:xfrm>
            <a:off x="560833" y="536448"/>
            <a:ext cx="18336770" cy="2133600"/>
          </a:xfrm>
        </p:spPr>
        <p:txBody>
          <a:bodyPr/>
          <a:lstStyle/>
          <a:p>
            <a:r>
              <a:rPr lang="en-US" b="1" dirty="0">
                <a:solidFill>
                  <a:schemeClr val="bg1"/>
                </a:solidFill>
              </a:rPr>
              <a:t>Speaking of Conformance – Support Provider Conformance </a:t>
            </a:r>
            <a:endParaRPr lang="en-US" b="1" dirty="0">
              <a:solidFill>
                <a:schemeClr val="bg1"/>
              </a:solidFill>
              <a:latin typeface="IBM Plex Sans Light" panose="020B0403050203000203" pitchFamily="34" charset="0"/>
            </a:endParaRPr>
          </a:p>
        </p:txBody>
      </p:sp>
      <p:pic>
        <p:nvPicPr>
          <p:cNvPr id="11" name="Picture 10">
            <a:extLst>
              <a:ext uri="{FF2B5EF4-FFF2-40B4-BE49-F238E27FC236}">
                <a16:creationId xmlns:a16="http://schemas.microsoft.com/office/drawing/2014/main" id="{8162FC67-38AB-D5BE-8649-DECC97EA3D23}"/>
              </a:ext>
            </a:extLst>
          </p:cNvPr>
          <p:cNvPicPr>
            <a:picLocks noChangeAspect="1"/>
          </p:cNvPicPr>
          <p:nvPr/>
        </p:nvPicPr>
        <p:blipFill>
          <a:blip r:embed="rId2"/>
          <a:stretch>
            <a:fillRect/>
          </a:stretch>
        </p:blipFill>
        <p:spPr>
          <a:xfrm>
            <a:off x="560833" y="2468587"/>
            <a:ext cx="20145590" cy="9644166"/>
          </a:xfrm>
          <a:prstGeom prst="rect">
            <a:avLst/>
          </a:prstGeom>
        </p:spPr>
      </p:pic>
      <p:sp>
        <p:nvSpPr>
          <p:cNvPr id="12" name="TextBox 11">
            <a:extLst>
              <a:ext uri="{FF2B5EF4-FFF2-40B4-BE49-F238E27FC236}">
                <a16:creationId xmlns:a16="http://schemas.microsoft.com/office/drawing/2014/main" id="{C2D9E20D-0F3B-BE1D-CFCF-F0557CB87C5E}"/>
              </a:ext>
            </a:extLst>
          </p:cNvPr>
          <p:cNvSpPr txBox="1"/>
          <p:nvPr/>
        </p:nvSpPr>
        <p:spPr>
          <a:xfrm>
            <a:off x="6096091" y="1603249"/>
            <a:ext cx="15599254" cy="523220"/>
          </a:xfrm>
          <a:prstGeom prst="rect">
            <a:avLst/>
          </a:prstGeom>
          <a:noFill/>
        </p:spPr>
        <p:txBody>
          <a:bodyPr wrap="square" rtlCol="0">
            <a:spAutoFit/>
          </a:bodyPr>
          <a:lstStyle/>
          <a:p>
            <a:pPr defTabSz="1828800">
              <a:buClrTx/>
            </a:pPr>
            <a:r>
              <a:rPr lang="en-US" sz="2800" b="1" kern="1200" dirty="0">
                <a:solidFill>
                  <a:schemeClr val="bg1"/>
                </a:solidFill>
                <a:latin typeface="IBM Plex Sans" charset="0"/>
                <a:ea typeface="IBM Plex Sans" charset="0"/>
                <a:cs typeface="IBM Plex Sans" charset="0"/>
              </a:rPr>
              <a:t>https://www.openmainframeproject.org/all-projects/zowe/conformant-support-provider</a:t>
            </a:r>
          </a:p>
        </p:txBody>
      </p:sp>
      <p:pic>
        <p:nvPicPr>
          <p:cNvPr id="14" name="Picture 13">
            <a:extLst>
              <a:ext uri="{FF2B5EF4-FFF2-40B4-BE49-F238E27FC236}">
                <a16:creationId xmlns:a16="http://schemas.microsoft.com/office/drawing/2014/main" id="{775D2497-8C35-617F-2864-84756A73CEA2}"/>
              </a:ext>
            </a:extLst>
          </p:cNvPr>
          <p:cNvPicPr>
            <a:picLocks noChangeAspect="1"/>
          </p:cNvPicPr>
          <p:nvPr/>
        </p:nvPicPr>
        <p:blipFill>
          <a:blip r:embed="rId3"/>
          <a:stretch>
            <a:fillRect/>
          </a:stretch>
        </p:blipFill>
        <p:spPr>
          <a:xfrm>
            <a:off x="11935326" y="8853546"/>
            <a:ext cx="11425712" cy="4787736"/>
          </a:xfrm>
          <a:prstGeom prst="rect">
            <a:avLst/>
          </a:prstGeom>
        </p:spPr>
      </p:pic>
    </p:spTree>
    <p:extLst>
      <p:ext uri="{BB962C8B-B14F-4D97-AF65-F5344CB8AC3E}">
        <p14:creationId xmlns:p14="http://schemas.microsoft.com/office/powerpoint/2010/main" val="2157965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p:cNvSpPr/>
          <p:nvPr/>
        </p:nvSpPr>
        <p:spPr>
          <a:xfrm>
            <a:off x="2394065" y="9027622"/>
            <a:ext cx="8478983" cy="3408218"/>
          </a:xfrm>
          <a:prstGeom prst="rightArrow">
            <a:avLst/>
          </a:prstGeom>
          <a:solidFill>
            <a:srgbClr val="26262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11321935" y="6798072"/>
            <a:ext cx="11537559" cy="6506017"/>
          </a:xfrm>
          <a:prstGeom prst="rect">
            <a:avLst/>
          </a:prstGeom>
        </p:spPr>
      </p:pic>
      <p:sp>
        <p:nvSpPr>
          <p:cNvPr id="2" name="Title 1"/>
          <p:cNvSpPr>
            <a:spLocks noGrp="1"/>
          </p:cNvSpPr>
          <p:nvPr>
            <p:ph type="title"/>
          </p:nvPr>
        </p:nvSpPr>
        <p:spPr/>
        <p:txBody>
          <a:bodyPr/>
          <a:lstStyle/>
          <a:p>
            <a:r>
              <a:rPr lang="en-US" dirty="0"/>
              <a:t>Reminder: Zowe Roadmap</a:t>
            </a:r>
          </a:p>
        </p:txBody>
      </p:sp>
      <p:sp>
        <p:nvSpPr>
          <p:cNvPr id="3" name="Text Placeholder 2"/>
          <p:cNvSpPr>
            <a:spLocks noGrp="1"/>
          </p:cNvSpPr>
          <p:nvPr>
            <p:ph type="body" idx="1"/>
          </p:nvPr>
        </p:nvSpPr>
        <p:spPr>
          <a:xfrm>
            <a:off x="846666" y="2515811"/>
            <a:ext cx="22935573" cy="9318635"/>
          </a:xfrm>
        </p:spPr>
        <p:txBody>
          <a:bodyPr/>
          <a:lstStyle/>
          <a:p>
            <a:pPr marL="114300" indent="0">
              <a:buNone/>
            </a:pPr>
            <a:r>
              <a:rPr lang="en-US" dirty="0">
                <a:solidFill>
                  <a:schemeClr val="bg1"/>
                </a:solidFill>
              </a:rPr>
              <a:t>Content Logistics</a:t>
            </a:r>
          </a:p>
          <a:p>
            <a:r>
              <a:rPr lang="en-US" dirty="0">
                <a:solidFill>
                  <a:schemeClr val="bg1"/>
                </a:solidFill>
              </a:rPr>
              <a:t>- 12 month timeline</a:t>
            </a:r>
          </a:p>
          <a:p>
            <a:r>
              <a:rPr lang="en-US" dirty="0">
                <a:solidFill>
                  <a:schemeClr val="bg1"/>
                </a:solidFill>
              </a:rPr>
              <a:t>- Includes all Zowe projects</a:t>
            </a:r>
          </a:p>
          <a:p>
            <a:r>
              <a:rPr lang="en-US" dirty="0">
                <a:solidFill>
                  <a:schemeClr val="bg1"/>
                </a:solidFill>
              </a:rPr>
              <a:t>- Deliverables by quarter</a:t>
            </a:r>
          </a:p>
          <a:p>
            <a:r>
              <a:rPr lang="en-US" dirty="0">
                <a:solidFill>
                  <a:schemeClr val="bg1"/>
                </a:solidFill>
              </a:rPr>
              <a:t>- Content refreshed quarterly </a:t>
            </a:r>
          </a:p>
          <a:p>
            <a:r>
              <a:rPr lang="en-US" dirty="0">
                <a:solidFill>
                  <a:schemeClr val="bg1"/>
                </a:solidFill>
              </a:rPr>
              <a:t>  (an outcome of PI planning)</a:t>
            </a:r>
          </a:p>
          <a:p>
            <a:r>
              <a:rPr lang="en-US" dirty="0">
                <a:solidFill>
                  <a:schemeClr val="bg1"/>
                </a:solidFill>
              </a:rPr>
              <a:t>- Presented as “problems to solve”</a:t>
            </a:r>
          </a:p>
          <a:p>
            <a:endParaRPr lang="en-US" dirty="0">
              <a:solidFill>
                <a:schemeClr val="bg1"/>
              </a:solidFill>
            </a:endParaRPr>
          </a:p>
          <a:p>
            <a:endParaRPr lang="en-US" dirty="0">
              <a:solidFill>
                <a:schemeClr val="bg1"/>
              </a:solidFill>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
        <p:nvSpPr>
          <p:cNvPr id="6" name="TextBox 5"/>
          <p:cNvSpPr txBox="1"/>
          <p:nvPr/>
        </p:nvSpPr>
        <p:spPr>
          <a:xfrm>
            <a:off x="10220378" y="2180211"/>
            <a:ext cx="12733241" cy="4431983"/>
          </a:xfrm>
          <a:prstGeom prst="rect">
            <a:avLst/>
          </a:prstGeom>
          <a:noFill/>
        </p:spPr>
        <p:txBody>
          <a:bodyPr wrap="square" rtlCol="0">
            <a:spAutoFit/>
          </a:bodyPr>
          <a:lstStyle/>
          <a:p>
            <a:pPr algn="ctr"/>
            <a:r>
              <a:rPr lang="en-US" sz="4400" i="1" dirty="0">
                <a:solidFill>
                  <a:schemeClr val="bg1"/>
                </a:solidFill>
              </a:rPr>
              <a:t>The Challenge – How to Automate the Creation, Merger and Maintenance of the Roadmap for our consumers? </a:t>
            </a:r>
          </a:p>
          <a:p>
            <a:pPr algn="ctr"/>
            <a:endParaRPr lang="en-US" sz="4400" i="1" dirty="0">
              <a:solidFill>
                <a:schemeClr val="bg1"/>
              </a:solidFill>
            </a:endParaRPr>
          </a:p>
          <a:p>
            <a:pPr algn="ctr"/>
            <a:r>
              <a:rPr lang="en-US" sz="4400" i="1" dirty="0">
                <a:solidFill>
                  <a:schemeClr val="bg1"/>
                </a:solidFill>
              </a:rPr>
              <a:t>Themes?, Key Word Search?, Thumbs Up?,  Wish List?, Suggestion Box? </a:t>
            </a:r>
          </a:p>
          <a:p>
            <a:endParaRPr lang="en-US" sz="1800" dirty="0"/>
          </a:p>
        </p:txBody>
      </p:sp>
      <p:sp>
        <p:nvSpPr>
          <p:cNvPr id="9" name="TextBox 8">
            <a:extLst>
              <a:ext uri="{FF2B5EF4-FFF2-40B4-BE49-F238E27FC236}">
                <a16:creationId xmlns:a16="http://schemas.microsoft.com/office/drawing/2014/main" id="{3EA9D7E1-4119-0430-A324-A796CFBBFD6F}"/>
              </a:ext>
            </a:extLst>
          </p:cNvPr>
          <p:cNvSpPr txBox="1"/>
          <p:nvPr/>
        </p:nvSpPr>
        <p:spPr>
          <a:xfrm>
            <a:off x="2693424" y="10051080"/>
            <a:ext cx="7081736" cy="1446550"/>
          </a:xfrm>
          <a:prstGeom prst="rect">
            <a:avLst/>
          </a:prstGeom>
          <a:solidFill>
            <a:srgbClr val="262626"/>
          </a:solidFill>
        </p:spPr>
        <p:txBody>
          <a:bodyPr wrap="square" rtlCol="0">
            <a:spAutoFit/>
          </a:bodyPr>
          <a:lstStyle/>
          <a:p>
            <a:pPr algn="ctr"/>
            <a:r>
              <a:rPr lang="en-US" sz="4400" dirty="0">
                <a:solidFill>
                  <a:srgbClr val="FF0000"/>
                </a:solidFill>
              </a:rPr>
              <a:t>We don’t think editing PPT is the best answer? </a:t>
            </a:r>
          </a:p>
        </p:txBody>
      </p:sp>
    </p:spTree>
    <p:extLst>
      <p:ext uri="{BB962C8B-B14F-4D97-AF65-F5344CB8AC3E}">
        <p14:creationId xmlns:p14="http://schemas.microsoft.com/office/powerpoint/2010/main" val="218359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90"/>
          <p:cNvSpPr txBox="1">
            <a:spLocks noGrp="1"/>
          </p:cNvSpPr>
          <p:nvPr>
            <p:ph type="sldNum" idx="12"/>
          </p:nvPr>
        </p:nvSpPr>
        <p:spPr>
          <a:xfrm>
            <a:off x="22598741" y="12925337"/>
            <a:ext cx="1349829"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FFFFFF"/>
              </a:buClr>
              <a:buSzPts val="2500"/>
              <a:buFont typeface="IBM Plex Mono"/>
              <a:buNone/>
            </a:pPr>
            <a:fld id="{00000000-1234-1234-1234-123412341234}" type="slidenum">
              <a:rPr lang="en-US"/>
              <a:t>13</a:t>
            </a:fld>
            <a:endParaRPr/>
          </a:p>
        </p:txBody>
      </p:sp>
      <p:sp>
        <p:nvSpPr>
          <p:cNvPr id="140" name="Google Shape;140;p90"/>
          <p:cNvSpPr txBox="1">
            <a:spLocks noGrp="1"/>
          </p:cNvSpPr>
          <p:nvPr>
            <p:ph type="title"/>
          </p:nvPr>
        </p:nvSpPr>
        <p:spPr>
          <a:xfrm>
            <a:off x="831014" y="282056"/>
            <a:ext cx="21050115" cy="119243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262626"/>
              </a:buClr>
              <a:buSzPts val="3000"/>
              <a:buFont typeface="Arial"/>
              <a:buNone/>
            </a:pPr>
            <a:r>
              <a:rPr lang="en-US">
                <a:solidFill>
                  <a:schemeClr val="lt1"/>
                </a:solidFill>
              </a:rPr>
              <a:t>Looking Forward - What’s on ZAC’s mind?</a:t>
            </a:r>
            <a:endParaRPr/>
          </a:p>
        </p:txBody>
      </p:sp>
      <p:sp>
        <p:nvSpPr>
          <p:cNvPr id="143" name="Google Shape;143;p90"/>
          <p:cNvSpPr txBox="1"/>
          <p:nvPr/>
        </p:nvSpPr>
        <p:spPr>
          <a:xfrm rot="663659">
            <a:off x="17707151" y="1515438"/>
            <a:ext cx="2685000"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200"/>
              <a:buFont typeface="Arial"/>
              <a:buNone/>
            </a:pPr>
            <a:r>
              <a:rPr lang="en-US" sz="7200" b="0" i="0" u="none" strike="noStrike" cap="none" dirty="0">
                <a:solidFill>
                  <a:srgbClr val="BCD7FF"/>
                </a:solidFill>
                <a:latin typeface="Arial"/>
                <a:ea typeface="Arial"/>
                <a:cs typeface="Arial"/>
                <a:sym typeface="Arial"/>
              </a:rPr>
              <a:t>22PI4</a:t>
            </a:r>
            <a:endParaRPr sz="7200" b="0" i="0" u="none" strike="noStrike" cap="none" dirty="0">
              <a:solidFill>
                <a:srgbClr val="BCD7FF"/>
              </a:solidFill>
              <a:latin typeface="Arial"/>
              <a:ea typeface="Arial"/>
              <a:cs typeface="Arial"/>
              <a:sym typeface="Arial"/>
            </a:endParaRPr>
          </a:p>
        </p:txBody>
      </p:sp>
      <p:pic>
        <p:nvPicPr>
          <p:cNvPr id="150" name="Google Shape;150;p90"/>
          <p:cNvPicPr preferRelativeResize="0"/>
          <p:nvPr/>
        </p:nvPicPr>
        <p:blipFill rotWithShape="1">
          <a:blip r:embed="rId3">
            <a:alphaModFix/>
          </a:blip>
          <a:srcRect/>
          <a:stretch/>
        </p:blipFill>
        <p:spPr>
          <a:xfrm rot="3006001">
            <a:off x="20678252" y="1030916"/>
            <a:ext cx="1530125" cy="1387584"/>
          </a:xfrm>
          <a:prstGeom prst="rect">
            <a:avLst/>
          </a:prstGeom>
          <a:noFill/>
          <a:ln w="63500" cap="flat" cmpd="sng">
            <a:solidFill>
              <a:schemeClr val="accent1"/>
            </a:solidFill>
            <a:prstDash val="solid"/>
            <a:round/>
            <a:headEnd type="none" w="sm" len="sm"/>
            <a:tailEnd type="none" w="sm" len="sm"/>
          </a:ln>
        </p:spPr>
      </p:pic>
      <p:sp>
        <p:nvSpPr>
          <p:cNvPr id="4" name="TextBox 3">
            <a:extLst>
              <a:ext uri="{FF2B5EF4-FFF2-40B4-BE49-F238E27FC236}">
                <a16:creationId xmlns:a16="http://schemas.microsoft.com/office/drawing/2014/main" id="{CFCA480E-19B9-3D4A-4A8A-153EDA5F7AEE}"/>
              </a:ext>
            </a:extLst>
          </p:cNvPr>
          <p:cNvSpPr txBox="1"/>
          <p:nvPr/>
        </p:nvSpPr>
        <p:spPr>
          <a:xfrm>
            <a:off x="1458390" y="2595294"/>
            <a:ext cx="21926904" cy="9202519"/>
          </a:xfrm>
          <a:prstGeom prst="rect">
            <a:avLst/>
          </a:prstGeom>
          <a:noFill/>
        </p:spPr>
        <p:txBody>
          <a:bodyPr wrap="square" rtlCol="0">
            <a:spAutoFit/>
          </a:bodyPr>
          <a:lstStyle/>
          <a:p>
            <a:pPr>
              <a:buClr>
                <a:schemeClr val="bg1"/>
              </a:buClr>
            </a:pPr>
            <a:r>
              <a:rPr lang="en-US" sz="6000" dirty="0">
                <a:solidFill>
                  <a:schemeClr val="bg1"/>
                </a:solidFill>
              </a:rPr>
              <a:t>Strategic Planning</a:t>
            </a:r>
          </a:p>
          <a:p>
            <a:pPr marL="571500" indent="-571500">
              <a:buClr>
                <a:schemeClr val="bg1"/>
              </a:buClr>
              <a:buFont typeface="Courier New" panose="02070309020205020404" pitchFamily="49" charset="0"/>
              <a:buChar char="o"/>
            </a:pPr>
            <a:r>
              <a:rPr lang="en-US" sz="4400" dirty="0">
                <a:solidFill>
                  <a:schemeClr val="bg1"/>
                </a:solidFill>
              </a:rPr>
              <a:t>Close to complete Zowe Roadmap and collaborate with TSC </a:t>
            </a:r>
          </a:p>
          <a:p>
            <a:pPr marL="571500" indent="-571500">
              <a:buClr>
                <a:schemeClr val="bg1"/>
              </a:buClr>
              <a:buFont typeface="Courier New" panose="02070309020205020404" pitchFamily="49" charset="0"/>
              <a:buChar char="o"/>
            </a:pPr>
            <a:r>
              <a:rPr lang="en-US" sz="4400" dirty="0">
                <a:solidFill>
                  <a:schemeClr val="bg1"/>
                </a:solidFill>
              </a:rPr>
              <a:t>Identify &amp; close gaps then bring visibility to Zowe security narrative </a:t>
            </a:r>
          </a:p>
          <a:p>
            <a:pPr marL="571500" indent="-571500">
              <a:buClr>
                <a:schemeClr val="bg1"/>
              </a:buClr>
              <a:buFont typeface="Courier New" panose="02070309020205020404" pitchFamily="49" charset="0"/>
              <a:buChar char="o"/>
            </a:pPr>
            <a:r>
              <a:rPr lang="en-US" sz="4400" dirty="0">
                <a:solidFill>
                  <a:schemeClr val="bg1"/>
                </a:solidFill>
              </a:rPr>
              <a:t>Explore consumer demand for “z/OS Event Infrastructure” (expansion of Zowe Chat event architecture) </a:t>
            </a:r>
          </a:p>
          <a:p>
            <a:pPr marL="571500" indent="-571500">
              <a:buClr>
                <a:schemeClr val="bg1"/>
              </a:buClr>
              <a:buFont typeface="Courier New" panose="02070309020205020404" pitchFamily="49" charset="0"/>
              <a:buChar char="o"/>
            </a:pPr>
            <a:r>
              <a:rPr lang="en-US" sz="4400" dirty="0">
                <a:solidFill>
                  <a:schemeClr val="bg1"/>
                </a:solidFill>
              </a:rPr>
              <a:t>Research with TSC the demand on internationalization of Zowe components </a:t>
            </a:r>
          </a:p>
          <a:p>
            <a:pPr marL="571500" indent="-571500">
              <a:buClr>
                <a:schemeClr val="bg1"/>
              </a:buClr>
              <a:buFont typeface="Courier New" panose="02070309020205020404" pitchFamily="49" charset="0"/>
              <a:buChar char="o"/>
            </a:pPr>
            <a:endParaRPr lang="en-US" sz="4400" dirty="0">
              <a:solidFill>
                <a:schemeClr val="bg1"/>
              </a:solidFill>
            </a:endParaRPr>
          </a:p>
          <a:p>
            <a:pPr lvl="3">
              <a:buClr>
                <a:schemeClr val="bg1"/>
              </a:buClr>
            </a:pPr>
            <a:r>
              <a:rPr lang="en-US" sz="6000" dirty="0">
                <a:solidFill>
                  <a:schemeClr val="bg1"/>
                </a:solidFill>
              </a:rPr>
              <a:t>Extender Diversity</a:t>
            </a:r>
          </a:p>
          <a:p>
            <a:pPr marL="571500" lvl="3" indent="-571500">
              <a:buClr>
                <a:schemeClr val="bg1"/>
              </a:buClr>
              <a:buFont typeface="Courier New" panose="02070309020205020404" pitchFamily="49" charset="0"/>
              <a:buChar char="o"/>
            </a:pPr>
            <a:r>
              <a:rPr lang="en-US" sz="4400" dirty="0">
                <a:solidFill>
                  <a:schemeClr val="bg1"/>
                </a:solidFill>
              </a:rPr>
              <a:t>Leverage Zowe Chat to expand Zowe participants </a:t>
            </a:r>
          </a:p>
          <a:p>
            <a:pPr marL="571500" indent="-571500">
              <a:buClr>
                <a:schemeClr val="bg1"/>
              </a:buClr>
              <a:buFont typeface="Courier New" panose="02070309020205020404" pitchFamily="49" charset="0"/>
              <a:buChar char="o"/>
            </a:pPr>
            <a:endParaRPr lang="en-US" sz="6000" dirty="0">
              <a:solidFill>
                <a:schemeClr val="bg1"/>
              </a:solidFill>
            </a:endParaRPr>
          </a:p>
          <a:p>
            <a:pPr>
              <a:buClr>
                <a:schemeClr val="bg1"/>
              </a:buClr>
            </a:pPr>
            <a:r>
              <a:rPr lang="en-US" sz="6000" dirty="0">
                <a:solidFill>
                  <a:schemeClr val="bg1"/>
                </a:solidFill>
              </a:rPr>
              <a:t>Tech, Tooling, &amp; Hardware</a:t>
            </a:r>
          </a:p>
          <a:p>
            <a:pPr marL="571500" indent="-571500">
              <a:buClr>
                <a:schemeClr val="bg1"/>
              </a:buClr>
              <a:buFont typeface="Courier New" panose="02070309020205020404" pitchFamily="49" charset="0"/>
              <a:buChar char="o"/>
            </a:pPr>
            <a:r>
              <a:rPr lang="en-US" sz="4400" dirty="0">
                <a:solidFill>
                  <a:schemeClr val="bg1"/>
                </a:solidFill>
              </a:rPr>
              <a:t>Continue exploration with OMP/TSC in support of Training &amp; Certification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305CEF8-8FFD-414B-85F0-2AAC2881AE97}"/>
              </a:ext>
            </a:extLst>
          </p:cNvPr>
          <p:cNvSpPr>
            <a:spLocks noGrp="1"/>
          </p:cNvSpPr>
          <p:nvPr>
            <p:ph type="ftr" sz="quarter" idx="10"/>
          </p:nvPr>
        </p:nvSpPr>
        <p:spPr/>
        <p:txBody>
          <a:bodyPr/>
          <a:lstStyle/>
          <a:p>
            <a:r>
              <a:rPr lang="en-US" kern="1200">
                <a:solidFill>
                  <a:srgbClr val="000000"/>
                </a:solidFill>
                <a:ea typeface="+mn-ea"/>
                <a:cs typeface="+mn-cs"/>
              </a:rPr>
              <a:t>© 2022 IBM Corporation</a:t>
            </a:r>
            <a:endParaRPr lang="en-US" kern="1200" dirty="0">
              <a:solidFill>
                <a:srgbClr val="000000"/>
              </a:solidFill>
              <a:ea typeface="+mn-ea"/>
              <a:cs typeface="+mn-cs"/>
            </a:endParaRPr>
          </a:p>
        </p:txBody>
      </p:sp>
      <p:sp>
        <p:nvSpPr>
          <p:cNvPr id="6" name="Slide Number Placeholder 5">
            <a:extLst>
              <a:ext uri="{FF2B5EF4-FFF2-40B4-BE49-F238E27FC236}">
                <a16:creationId xmlns:a16="http://schemas.microsoft.com/office/drawing/2014/main" id="{CD3AE34F-91CC-477B-8D9F-204DA626712D}"/>
              </a:ext>
            </a:extLst>
          </p:cNvPr>
          <p:cNvSpPr>
            <a:spLocks noGrp="1"/>
          </p:cNvSpPr>
          <p:nvPr>
            <p:ph type="sldNum" sz="quarter" idx="11"/>
          </p:nvPr>
        </p:nvSpPr>
        <p:spPr/>
        <p:txBody>
          <a:bodyPr/>
          <a:lstStyle/>
          <a:p>
            <a:pPr defTabSz="1829242">
              <a:buClrTx/>
            </a:pPr>
            <a:fld id="{59395FB3-9C97-154F-86B2-7E381B951268}" type="slidenum">
              <a:rPr lang="en-US" kern="1200">
                <a:solidFill>
                  <a:srgbClr val="000000"/>
                </a:solidFill>
                <a:ea typeface="+mn-ea"/>
                <a:cs typeface="+mn-cs"/>
              </a:rPr>
              <a:pPr defTabSz="1829242">
                <a:buClrTx/>
              </a:pPr>
              <a:t>14</a:t>
            </a:fld>
            <a:endParaRPr lang="en-US" kern="1200" dirty="0">
              <a:solidFill>
                <a:srgbClr val="000000"/>
              </a:solidFill>
              <a:ea typeface="+mn-ea"/>
              <a:cs typeface="+mn-cs"/>
            </a:endParaRPr>
          </a:p>
        </p:txBody>
      </p:sp>
      <p:sp>
        <p:nvSpPr>
          <p:cNvPr id="15" name="Content Placeholder 2">
            <a:extLst>
              <a:ext uri="{FF2B5EF4-FFF2-40B4-BE49-F238E27FC236}">
                <a16:creationId xmlns:a16="http://schemas.microsoft.com/office/drawing/2014/main" id="{A394E34C-BDA6-40C2-B118-F99137270135}"/>
              </a:ext>
            </a:extLst>
          </p:cNvPr>
          <p:cNvSpPr txBox="1">
            <a:spLocks/>
          </p:cNvSpPr>
          <p:nvPr/>
        </p:nvSpPr>
        <p:spPr>
          <a:xfrm>
            <a:off x="863866" y="3108351"/>
            <a:ext cx="22719984" cy="9800826"/>
          </a:xfrm>
          <a:prstGeom prst="rect">
            <a:avLst/>
          </a:prstGeom>
        </p:spPr>
        <p:txBody>
          <a:bodyPr/>
          <a:lstStyle>
            <a:lvl1pPr marL="0" indent="0" algn="l" rtl="0" eaLnBrk="1" fontAlgn="base" hangingPunct="1">
              <a:lnSpc>
                <a:spcPct val="100000"/>
              </a:lnSpc>
              <a:spcBef>
                <a:spcPts val="1100"/>
              </a:spcBef>
              <a:spcAft>
                <a:spcPct val="0"/>
              </a:spcAft>
              <a:buClr>
                <a:schemeClr val="tx1"/>
              </a:buClr>
              <a:buSzPct val="90000"/>
              <a:buFont typeface="IBM Plex Sans"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chemeClr val="tx1"/>
              </a:buClr>
              <a:buSzPct val="100000"/>
              <a:buFont typeface="IBM Plex Sans"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chemeClr val="tx1"/>
              </a:buClr>
              <a:buSzPct val="100000"/>
              <a:buFont typeface="IBM Plex Sans"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chemeClr val="tx1"/>
              </a:buClr>
              <a:buSzPct val="100000"/>
              <a:buFont typeface="IBM Plex Sans"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chemeClr val="tx1"/>
              </a:buClr>
              <a:buFont typeface="IBM Plex Sans"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2438340">
              <a:spcBef>
                <a:spcPts val="2934"/>
              </a:spcBef>
              <a:buClr>
                <a:srgbClr val="000000"/>
              </a:buClr>
            </a:pPr>
            <a:r>
              <a:rPr lang="en-US" sz="3734">
                <a:solidFill>
                  <a:srgbClr val="000000"/>
                </a:solidFill>
              </a:rPr>
              <a:t> </a:t>
            </a:r>
          </a:p>
          <a:p>
            <a:pPr defTabSz="2438340">
              <a:spcBef>
                <a:spcPts val="2934"/>
              </a:spcBef>
              <a:buClr>
                <a:srgbClr val="000000"/>
              </a:buClr>
            </a:pPr>
            <a:endParaRPr lang="en-US" sz="3734" i="1">
              <a:solidFill>
                <a:srgbClr val="000000"/>
              </a:solidFill>
            </a:endParaRPr>
          </a:p>
          <a:p>
            <a:pPr defTabSz="2438340">
              <a:spcBef>
                <a:spcPts val="2934"/>
              </a:spcBef>
              <a:buClr>
                <a:srgbClr val="000000"/>
              </a:buClr>
            </a:pPr>
            <a:endParaRPr lang="en-US" sz="3734">
              <a:solidFill>
                <a:srgbClr val="000000"/>
              </a:solidFill>
            </a:endParaRPr>
          </a:p>
          <a:p>
            <a:pPr defTabSz="2438340">
              <a:spcBef>
                <a:spcPts val="2934"/>
              </a:spcBef>
              <a:buClr>
                <a:srgbClr val="000000"/>
              </a:buClr>
            </a:pPr>
            <a:endParaRPr lang="en-US" sz="3734" dirty="0">
              <a:solidFill>
                <a:srgbClr val="000000"/>
              </a:solidFill>
            </a:endParaRPr>
          </a:p>
        </p:txBody>
      </p:sp>
      <p:sp>
        <p:nvSpPr>
          <p:cNvPr id="7" name="Google Shape;65;p4">
            <a:extLst>
              <a:ext uri="{FF2B5EF4-FFF2-40B4-BE49-F238E27FC236}">
                <a16:creationId xmlns:a16="http://schemas.microsoft.com/office/drawing/2014/main" id="{EBB9119D-D89E-4B67-9F63-6669FD3D4EA3}"/>
              </a:ext>
            </a:extLst>
          </p:cNvPr>
          <p:cNvSpPr txBox="1">
            <a:spLocks/>
          </p:cNvSpPr>
          <p:nvPr/>
        </p:nvSpPr>
        <p:spPr>
          <a:xfrm>
            <a:off x="890657" y="508115"/>
            <a:ext cx="21050114" cy="1192438"/>
          </a:xfrm>
          <a:prstGeom prst="rect">
            <a:avLst/>
          </a:prstGeom>
          <a:noFill/>
          <a:ln>
            <a:noFill/>
          </a:ln>
        </p:spPr>
        <p:txBody>
          <a:bodyPr spcFirstLastPara="1" vert="horz" wrap="square" lIns="243800" tIns="121866" rIns="243800" bIns="121866" rtlCol="0" anchor="ctr" anchorCtr="0">
            <a:noAutofit/>
          </a:bodyPr>
          <a:lstStyle>
            <a:lvl1pPr algn="l" rtl="0" eaLnBrk="1" fontAlgn="base" hangingPunct="1">
              <a:lnSpc>
                <a:spcPct val="90000"/>
              </a:lnSpc>
              <a:spcBef>
                <a:spcPct val="0"/>
              </a:spcBef>
              <a:spcAft>
                <a:spcPct val="0"/>
              </a:spcAft>
              <a:defRPr sz="2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2438340">
              <a:buClrTx/>
            </a:pPr>
            <a:r>
              <a:rPr lang="en-US" sz="6400" dirty="0">
                <a:solidFill>
                  <a:srgbClr val="000000"/>
                </a:solidFill>
                <a:latin typeface="Arial" panose="020B0604020202020204" pitchFamily="34" charset="0"/>
                <a:cs typeface="Arial" panose="020B0604020202020204" pitchFamily="34" charset="0"/>
              </a:rPr>
              <a:t>Zowe Chat V1 features</a:t>
            </a:r>
            <a:endParaRPr lang="en-US" sz="7466" dirty="0">
              <a:solidFill>
                <a:srgbClr val="000000"/>
              </a:solidFill>
              <a:latin typeface="Arial" panose="020B0604020202020204" pitchFamily="34" charset="0"/>
              <a:cs typeface="Arial" panose="020B0604020202020204" pitchFamily="34" charset="0"/>
            </a:endParaRPr>
          </a:p>
        </p:txBody>
      </p:sp>
      <p:sp>
        <p:nvSpPr>
          <p:cNvPr id="8" name="Content Placeholder 2">
            <a:extLst>
              <a:ext uri="{FF2B5EF4-FFF2-40B4-BE49-F238E27FC236}">
                <a16:creationId xmlns:a16="http://schemas.microsoft.com/office/drawing/2014/main" id="{B5B69321-C018-4BB2-86A6-F0733B97850C}"/>
              </a:ext>
            </a:extLst>
          </p:cNvPr>
          <p:cNvSpPr txBox="1">
            <a:spLocks/>
          </p:cNvSpPr>
          <p:nvPr/>
        </p:nvSpPr>
        <p:spPr>
          <a:xfrm>
            <a:off x="590542" y="1852802"/>
            <a:ext cx="15054920" cy="11376672"/>
          </a:xfrm>
          <a:prstGeom prst="rect">
            <a:avLst/>
          </a:prstGeom>
          <a:noFill/>
          <a:ln>
            <a:noFill/>
          </a:ln>
        </p:spPr>
        <p:txBody>
          <a:bodyPr spcFirstLastPara="1" wrap="square" lIns="243800" tIns="121866" rIns="243800" bIns="121866"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42900" algn="l" rtl="0">
              <a:lnSpc>
                <a:spcPct val="100000"/>
              </a:lnSpc>
              <a:spcBef>
                <a:spcPts val="360"/>
              </a:spcBef>
              <a:spcAft>
                <a:spcPts val="0"/>
              </a:spcAft>
              <a:buClr>
                <a:schemeClr val="dk1"/>
              </a:buClr>
              <a:buSzPts val="1800"/>
              <a:buFont typeface="Arial"/>
              <a:buChar char="•"/>
              <a:defRPr sz="16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6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9pPr>
          </a:lstStyle>
          <a:p>
            <a:pPr marL="1219140" indent="-914356" defTabSz="2438280">
              <a:spcBef>
                <a:spcPts val="960"/>
              </a:spcBef>
              <a:buClr>
                <a:srgbClr val="000000"/>
              </a:buClr>
            </a:pPr>
            <a:r>
              <a:rPr lang="en-US" sz="3200" b="1" dirty="0">
                <a:solidFill>
                  <a:srgbClr val="000000"/>
                </a:solidFill>
              </a:rPr>
              <a:t>Resource management:</a:t>
            </a:r>
          </a:p>
          <a:p>
            <a:pPr marL="2438280" lvl="1" indent="-914356" defTabSz="2438280">
              <a:spcBef>
                <a:spcPts val="960"/>
              </a:spcBef>
              <a:buClr>
                <a:srgbClr val="000000"/>
              </a:buClr>
            </a:pPr>
            <a:r>
              <a:rPr lang="en-US" sz="3200" b="1" dirty="0">
                <a:solidFill>
                  <a:srgbClr val="000000"/>
                </a:solidFill>
              </a:rPr>
              <a:t>z/OS Job</a:t>
            </a:r>
          </a:p>
          <a:p>
            <a:pPr marL="3657418" lvl="2" indent="-914356" defTabSz="2438280">
              <a:spcBef>
                <a:spcPts val="960"/>
              </a:spcBef>
              <a:buClr>
                <a:srgbClr val="000000"/>
              </a:buClr>
            </a:pPr>
            <a:r>
              <a:rPr lang="en-US" sz="3200" b="1" dirty="0">
                <a:solidFill>
                  <a:srgbClr val="000000"/>
                </a:solidFill>
              </a:rPr>
              <a:t>Query jobs with drilldown capabilities </a:t>
            </a:r>
          </a:p>
          <a:p>
            <a:pPr marL="3657418" lvl="2" indent="-914356" defTabSz="2438280">
              <a:spcBef>
                <a:spcPts val="960"/>
              </a:spcBef>
              <a:buClr>
                <a:srgbClr val="000000"/>
              </a:buClr>
            </a:pPr>
            <a:r>
              <a:rPr lang="en-US" sz="3200" b="1" dirty="0">
                <a:solidFill>
                  <a:srgbClr val="000000"/>
                </a:solidFill>
              </a:rPr>
              <a:t>View details of a specific job</a:t>
            </a:r>
          </a:p>
          <a:p>
            <a:pPr marL="2438280" lvl="1" indent="-914356" defTabSz="2438280">
              <a:spcBef>
                <a:spcPts val="960"/>
              </a:spcBef>
              <a:buClr>
                <a:srgbClr val="000000"/>
              </a:buClr>
            </a:pPr>
            <a:r>
              <a:rPr lang="en-US" sz="3200" b="1" dirty="0">
                <a:solidFill>
                  <a:srgbClr val="000000"/>
                </a:solidFill>
              </a:rPr>
              <a:t>Dataset</a:t>
            </a:r>
          </a:p>
          <a:p>
            <a:pPr marL="3657418" lvl="2" indent="-914356" defTabSz="2438280">
              <a:spcBef>
                <a:spcPts val="960"/>
              </a:spcBef>
              <a:buClr>
                <a:srgbClr val="000000"/>
              </a:buClr>
            </a:pPr>
            <a:r>
              <a:rPr lang="en-US" sz="3200" b="1" dirty="0">
                <a:solidFill>
                  <a:srgbClr val="000000"/>
                </a:solidFill>
              </a:rPr>
              <a:t>Query datasets with drilldown capabilities</a:t>
            </a:r>
          </a:p>
          <a:p>
            <a:pPr marL="3657418" lvl="2" indent="-914356" defTabSz="2438280">
              <a:spcBef>
                <a:spcPts val="960"/>
              </a:spcBef>
              <a:buClr>
                <a:srgbClr val="000000"/>
              </a:buClr>
            </a:pPr>
            <a:r>
              <a:rPr lang="en-US" sz="3200" b="1" dirty="0">
                <a:solidFill>
                  <a:srgbClr val="000000"/>
                </a:solidFill>
              </a:rPr>
              <a:t>Query members of a specific Dataset</a:t>
            </a:r>
          </a:p>
          <a:p>
            <a:pPr marL="2438280" lvl="1" indent="-914356" defTabSz="2438280">
              <a:spcBef>
                <a:spcPts val="960"/>
              </a:spcBef>
              <a:buClr>
                <a:srgbClr val="000000"/>
              </a:buClr>
            </a:pPr>
            <a:r>
              <a:rPr lang="en-US" sz="3200" b="1" dirty="0">
                <a:solidFill>
                  <a:srgbClr val="000000"/>
                </a:solidFill>
              </a:rPr>
              <a:t>USS file</a:t>
            </a:r>
          </a:p>
          <a:p>
            <a:pPr marL="1219140" indent="-914356" defTabSz="2438280">
              <a:spcBef>
                <a:spcPts val="960"/>
              </a:spcBef>
              <a:buClr>
                <a:srgbClr val="000000"/>
              </a:buClr>
            </a:pPr>
            <a:r>
              <a:rPr lang="en-US" sz="3200" i="1" dirty="0">
                <a:solidFill>
                  <a:srgbClr val="000000"/>
                </a:solidFill>
              </a:rPr>
              <a:t>Issue an MVS command</a:t>
            </a:r>
          </a:p>
          <a:p>
            <a:pPr marL="1219140" indent="-914356" defTabSz="2438280">
              <a:spcBef>
                <a:spcPts val="960"/>
              </a:spcBef>
              <a:buClr>
                <a:srgbClr val="000000"/>
              </a:buClr>
            </a:pPr>
            <a:r>
              <a:rPr lang="en-US" sz="3200" b="1" dirty="0" err="1">
                <a:solidFill>
                  <a:srgbClr val="000000"/>
                </a:solidFill>
              </a:rPr>
              <a:t>Zowe</a:t>
            </a:r>
            <a:r>
              <a:rPr lang="en-US" sz="3200" b="1" dirty="0">
                <a:solidFill>
                  <a:srgbClr val="000000"/>
                </a:solidFill>
              </a:rPr>
              <a:t> CLI command</a:t>
            </a:r>
          </a:p>
          <a:p>
            <a:pPr marL="1219140" indent="-914356" defTabSz="2438280">
              <a:spcBef>
                <a:spcPts val="960"/>
              </a:spcBef>
              <a:buClr>
                <a:srgbClr val="000000"/>
              </a:buClr>
            </a:pPr>
            <a:r>
              <a:rPr lang="en-US" sz="3200" i="1" dirty="0">
                <a:solidFill>
                  <a:srgbClr val="000000"/>
                </a:solidFill>
              </a:rPr>
              <a:t>Query knowledgebase error code for z/OS message</a:t>
            </a:r>
          </a:p>
          <a:p>
            <a:pPr marL="1219140" indent="-914356" defTabSz="2438280">
              <a:spcBef>
                <a:spcPts val="960"/>
              </a:spcBef>
              <a:buClr>
                <a:srgbClr val="000000"/>
              </a:buClr>
            </a:pPr>
            <a:r>
              <a:rPr lang="en-US" sz="3200" i="1" dirty="0">
                <a:solidFill>
                  <a:srgbClr val="000000"/>
                </a:solidFill>
              </a:rPr>
              <a:t>Send alert/event to channels</a:t>
            </a:r>
          </a:p>
          <a:p>
            <a:pPr marL="1219140" indent="-914356" defTabSz="2438280">
              <a:spcBef>
                <a:spcPts val="960"/>
              </a:spcBef>
              <a:buClr>
                <a:srgbClr val="000000"/>
              </a:buClr>
            </a:pPr>
            <a:r>
              <a:rPr lang="en-US" sz="3200" b="1" dirty="0">
                <a:solidFill>
                  <a:srgbClr val="000000"/>
                </a:solidFill>
              </a:rPr>
              <a:t>Extensibility</a:t>
            </a:r>
            <a:r>
              <a:rPr lang="en-US" sz="3200" dirty="0">
                <a:solidFill>
                  <a:srgbClr val="000000"/>
                </a:solidFill>
              </a:rPr>
              <a:t> </a:t>
            </a:r>
          </a:p>
          <a:p>
            <a:pPr marL="2438280" lvl="1" indent="-914356" defTabSz="2438280">
              <a:spcBef>
                <a:spcPts val="960"/>
              </a:spcBef>
              <a:buClr>
                <a:srgbClr val="000000"/>
              </a:buClr>
            </a:pPr>
            <a:r>
              <a:rPr lang="en-US" sz="3200" b="1" dirty="0">
                <a:solidFill>
                  <a:srgbClr val="000000"/>
                </a:solidFill>
              </a:rPr>
              <a:t>Plug-in mechanism</a:t>
            </a:r>
          </a:p>
          <a:p>
            <a:pPr marL="1219140" indent="-914356" defTabSz="2438280">
              <a:spcBef>
                <a:spcPts val="960"/>
              </a:spcBef>
              <a:buClr>
                <a:srgbClr val="000000"/>
              </a:buClr>
            </a:pPr>
            <a:r>
              <a:rPr lang="en-US" sz="3200" b="1" dirty="0">
                <a:solidFill>
                  <a:srgbClr val="000000"/>
                </a:solidFill>
              </a:rPr>
              <a:t>Security – Basic Auth Workflow</a:t>
            </a:r>
          </a:p>
        </p:txBody>
      </p:sp>
      <p:sp>
        <p:nvSpPr>
          <p:cNvPr id="10" name="Rounded Rectangle 300">
            <a:extLst>
              <a:ext uri="{FF2B5EF4-FFF2-40B4-BE49-F238E27FC236}">
                <a16:creationId xmlns:a16="http://schemas.microsoft.com/office/drawing/2014/main" id="{F2691B42-C70C-4A11-B6C8-F30DB849E0AB}"/>
              </a:ext>
            </a:extLst>
          </p:cNvPr>
          <p:cNvSpPr/>
          <p:nvPr/>
        </p:nvSpPr>
        <p:spPr>
          <a:xfrm>
            <a:off x="8640822" y="10606108"/>
            <a:ext cx="7370256" cy="2514184"/>
          </a:xfrm>
          <a:prstGeom prst="roundRect">
            <a:avLst>
              <a:gd name="adj" fmla="val 5393"/>
            </a:avLst>
          </a:prstGeom>
          <a:solidFill>
            <a:schemeClr val="accent1">
              <a:lumMod val="20000"/>
              <a:lumOff val="80000"/>
            </a:schemeClr>
          </a:solidFill>
          <a:ln w="6350" cap="flat" cmpd="sng" algn="ctr">
            <a:solidFill>
              <a:srgbClr val="0033A1"/>
            </a:solidFill>
            <a:prstDash val="solid"/>
            <a:miter lim="800000"/>
          </a:ln>
          <a:effectLst/>
        </p:spPr>
        <p:txBody>
          <a:bodyPr rtlCol="0" anchor="t"/>
          <a:lstStyle/>
          <a:p>
            <a:pPr algn="ctr" defTabSz="2438280"/>
            <a:r>
              <a:rPr lang="en-US" sz="3734" dirty="0">
                <a:ea typeface="+mn-ea"/>
              </a:rPr>
              <a:t>Chat tools being supported:</a:t>
            </a:r>
          </a:p>
        </p:txBody>
      </p:sp>
      <p:pic>
        <p:nvPicPr>
          <p:cNvPr id="11" name="Picture 10">
            <a:extLst>
              <a:ext uri="{FF2B5EF4-FFF2-40B4-BE49-F238E27FC236}">
                <a16:creationId xmlns:a16="http://schemas.microsoft.com/office/drawing/2014/main" id="{C4F8452C-F623-4FEB-8475-309FA36BB2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634907" y="11523779"/>
            <a:ext cx="1721214" cy="1292002"/>
          </a:xfrm>
          <a:prstGeom prst="rect">
            <a:avLst/>
          </a:prstGeom>
        </p:spPr>
      </p:pic>
      <p:grpSp>
        <p:nvGrpSpPr>
          <p:cNvPr id="12" name="Group 11">
            <a:extLst>
              <a:ext uri="{FF2B5EF4-FFF2-40B4-BE49-F238E27FC236}">
                <a16:creationId xmlns:a16="http://schemas.microsoft.com/office/drawing/2014/main" id="{63327F75-6DDF-412E-8485-BCC89ED100B1}"/>
              </a:ext>
            </a:extLst>
          </p:cNvPr>
          <p:cNvGrpSpPr/>
          <p:nvPr/>
        </p:nvGrpSpPr>
        <p:grpSpPr>
          <a:xfrm>
            <a:off x="11247235" y="11381338"/>
            <a:ext cx="1825934" cy="1638212"/>
            <a:chOff x="248948" y="1287951"/>
            <a:chExt cx="464146" cy="416427"/>
          </a:xfrm>
        </p:grpSpPr>
        <p:sp>
          <p:nvSpPr>
            <p:cNvPr id="13" name="TextBox 12">
              <a:extLst>
                <a:ext uri="{FF2B5EF4-FFF2-40B4-BE49-F238E27FC236}">
                  <a16:creationId xmlns:a16="http://schemas.microsoft.com/office/drawing/2014/main" id="{F04892CC-BE02-44FD-9994-BA9EA56B36D6}"/>
                </a:ext>
              </a:extLst>
            </p:cNvPr>
            <p:cNvSpPr txBox="1"/>
            <p:nvPr/>
          </p:nvSpPr>
          <p:spPr>
            <a:xfrm>
              <a:off x="248948" y="1576626"/>
              <a:ext cx="464146" cy="127752"/>
            </a:xfrm>
            <a:prstGeom prst="rect">
              <a:avLst/>
            </a:prstGeom>
            <a:noFill/>
          </p:spPr>
          <p:txBody>
            <a:bodyPr wrap="square" rtlCol="0">
              <a:spAutoFit/>
            </a:bodyPr>
            <a:lstStyle/>
            <a:p>
              <a:pPr algn="ctr" defTabSz="2437976">
                <a:defRPr/>
              </a:pPr>
              <a:r>
                <a:rPr lang="en-US" sz="2666" dirty="0">
                  <a:latin typeface="IBM Plex Sans"/>
                  <a:ea typeface="+mn-ea"/>
                </a:rPr>
                <a:t>Slack</a:t>
              </a:r>
            </a:p>
          </p:txBody>
        </p:sp>
        <p:pic>
          <p:nvPicPr>
            <p:cNvPr id="14" name="Picture 4" descr="Image result for slack logo">
              <a:extLst>
                <a:ext uri="{FF2B5EF4-FFF2-40B4-BE49-F238E27FC236}">
                  <a16:creationId xmlns:a16="http://schemas.microsoft.com/office/drawing/2014/main" id="{76A4A709-2923-4F22-9AB3-F3D67D01287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329839" y="1287951"/>
              <a:ext cx="319006" cy="3297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A06B9531-0793-476A-B9FF-600664F4B89F}"/>
              </a:ext>
            </a:extLst>
          </p:cNvPr>
          <p:cNvGrpSpPr/>
          <p:nvPr/>
        </p:nvGrpSpPr>
        <p:grpSpPr>
          <a:xfrm>
            <a:off x="8537338" y="11415222"/>
            <a:ext cx="2709888" cy="1417724"/>
            <a:chOff x="1394250" y="1210776"/>
            <a:chExt cx="748711" cy="391701"/>
          </a:xfrm>
        </p:grpSpPr>
        <p:pic>
          <p:nvPicPr>
            <p:cNvPr id="17" name="Picture 16">
              <a:extLst>
                <a:ext uri="{FF2B5EF4-FFF2-40B4-BE49-F238E27FC236}">
                  <a16:creationId xmlns:a16="http://schemas.microsoft.com/office/drawing/2014/main" id="{F9D4DDBE-571C-408D-816A-FBF5015F71C9}"/>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80379" y="1210776"/>
              <a:ext cx="377714" cy="273951"/>
            </a:xfrm>
            <a:prstGeom prst="rect">
              <a:avLst/>
            </a:prstGeom>
          </p:spPr>
        </p:pic>
        <p:sp>
          <p:nvSpPr>
            <p:cNvPr id="18" name="TextBox 17">
              <a:extLst>
                <a:ext uri="{FF2B5EF4-FFF2-40B4-BE49-F238E27FC236}">
                  <a16:creationId xmlns:a16="http://schemas.microsoft.com/office/drawing/2014/main" id="{5A05B734-571D-4362-B79E-FD7897516199}"/>
                </a:ext>
              </a:extLst>
            </p:cNvPr>
            <p:cNvSpPr txBox="1"/>
            <p:nvPr/>
          </p:nvSpPr>
          <p:spPr>
            <a:xfrm>
              <a:off x="1394250" y="1463622"/>
              <a:ext cx="748711" cy="138855"/>
            </a:xfrm>
            <a:prstGeom prst="rect">
              <a:avLst/>
            </a:prstGeom>
            <a:noFill/>
          </p:spPr>
          <p:txBody>
            <a:bodyPr wrap="square" rtlCol="0">
              <a:spAutoFit/>
            </a:bodyPr>
            <a:lstStyle/>
            <a:p>
              <a:pPr algn="ctr" defTabSz="2437976">
                <a:defRPr/>
              </a:pPr>
              <a:r>
                <a:rPr lang="en-US" sz="2666" dirty="0" err="1">
                  <a:latin typeface="IBM Plex Sans"/>
                  <a:ea typeface="+mn-ea"/>
                </a:rPr>
                <a:t>MatterMost</a:t>
              </a:r>
              <a:endParaRPr lang="en-US" sz="2666" dirty="0">
                <a:latin typeface="IBM Plex Sans"/>
                <a:ea typeface="+mn-ea"/>
              </a:endParaRPr>
            </a:p>
          </p:txBody>
        </p:sp>
      </p:grpSp>
      <p:pic>
        <p:nvPicPr>
          <p:cNvPr id="19" name="Picture 18">
            <a:extLst>
              <a:ext uri="{FF2B5EF4-FFF2-40B4-BE49-F238E27FC236}">
                <a16:creationId xmlns:a16="http://schemas.microsoft.com/office/drawing/2014/main" id="{8B3FA072-C851-46A4-8E4D-CA6EB7642606}"/>
              </a:ext>
            </a:extLst>
          </p:cNvPr>
          <p:cNvPicPr>
            <a:picLocks noChangeAspect="1"/>
          </p:cNvPicPr>
          <p:nvPr/>
        </p:nvPicPr>
        <p:blipFill>
          <a:blip r:embed="rId6"/>
          <a:stretch>
            <a:fillRect/>
          </a:stretch>
        </p:blipFill>
        <p:spPr>
          <a:xfrm>
            <a:off x="16998420" y="3547645"/>
            <a:ext cx="6321216" cy="8482314"/>
          </a:xfrm>
          <a:prstGeom prst="rect">
            <a:avLst/>
          </a:prstGeom>
        </p:spPr>
      </p:pic>
      <p:sp>
        <p:nvSpPr>
          <p:cNvPr id="20" name="TextBox 19">
            <a:extLst>
              <a:ext uri="{FF2B5EF4-FFF2-40B4-BE49-F238E27FC236}">
                <a16:creationId xmlns:a16="http://schemas.microsoft.com/office/drawing/2014/main" id="{E1586B5C-0708-4AF1-9DB7-F935563E3DD7}"/>
              </a:ext>
            </a:extLst>
          </p:cNvPr>
          <p:cNvSpPr txBox="1"/>
          <p:nvPr/>
        </p:nvSpPr>
        <p:spPr>
          <a:xfrm>
            <a:off x="16902243" y="11884168"/>
            <a:ext cx="6871982" cy="1200329"/>
          </a:xfrm>
          <a:prstGeom prst="rect">
            <a:avLst/>
          </a:prstGeom>
          <a:noFill/>
        </p:spPr>
        <p:txBody>
          <a:bodyPr wrap="square">
            <a:spAutoFit/>
          </a:bodyPr>
          <a:lstStyle/>
          <a:p>
            <a:pPr algn="ctr" defTabSz="1828754">
              <a:buClrTx/>
            </a:pPr>
            <a:r>
              <a:rPr lang="en-US" sz="2400" kern="1200" dirty="0">
                <a:ea typeface="+mn-ea"/>
                <a:cs typeface="+mn-cs"/>
                <a:hlinkClick r:id="rId7"/>
              </a:rPr>
              <a:t>https://medium.com/zowe/zowe-chat-can-make-you-more-productive-user-scenarios-f52a9985dd50</a:t>
            </a:r>
            <a:r>
              <a:rPr lang="en-US" sz="2400" kern="1200" dirty="0">
                <a:ea typeface="+mn-ea"/>
                <a:cs typeface="+mn-cs"/>
              </a:rPr>
              <a:t> </a:t>
            </a:r>
          </a:p>
        </p:txBody>
      </p:sp>
      <p:sp>
        <p:nvSpPr>
          <p:cNvPr id="21" name="TextBox 20">
            <a:extLst>
              <a:ext uri="{FF2B5EF4-FFF2-40B4-BE49-F238E27FC236}">
                <a16:creationId xmlns:a16="http://schemas.microsoft.com/office/drawing/2014/main" id="{99D7C1D9-6B0C-42CD-BA7D-D193A8037CA2}"/>
              </a:ext>
            </a:extLst>
          </p:cNvPr>
          <p:cNvSpPr txBox="1"/>
          <p:nvPr/>
        </p:nvSpPr>
        <p:spPr>
          <a:xfrm>
            <a:off x="316082" y="11983511"/>
            <a:ext cx="6219972" cy="584775"/>
          </a:xfrm>
          <a:prstGeom prst="rect">
            <a:avLst/>
          </a:prstGeom>
          <a:noFill/>
        </p:spPr>
        <p:txBody>
          <a:bodyPr wrap="none" rtlCol="0">
            <a:spAutoFit/>
          </a:bodyPr>
          <a:lstStyle/>
          <a:p>
            <a:pPr defTabSz="2438280"/>
            <a:r>
              <a:rPr lang="en-US" sz="3200" i="1" dirty="0">
                <a:latin typeface="Arial" panose="020B0604020202020204" pitchFamily="34" charset="0"/>
                <a:ea typeface="+mn-ea"/>
                <a:cs typeface="Arial" panose="020B0604020202020204" pitchFamily="34" charset="0"/>
              </a:rPr>
              <a:t>(*) items in italic are stretch goals</a:t>
            </a:r>
          </a:p>
        </p:txBody>
      </p:sp>
      <p:sp>
        <p:nvSpPr>
          <p:cNvPr id="22" name="TextBox 21">
            <a:extLst>
              <a:ext uri="{FF2B5EF4-FFF2-40B4-BE49-F238E27FC236}">
                <a16:creationId xmlns:a16="http://schemas.microsoft.com/office/drawing/2014/main" id="{64AE24A0-4849-43ED-A8C2-1B4C68E9C604}"/>
              </a:ext>
            </a:extLst>
          </p:cNvPr>
          <p:cNvSpPr txBox="1"/>
          <p:nvPr/>
        </p:nvSpPr>
        <p:spPr>
          <a:xfrm>
            <a:off x="11930969" y="738530"/>
            <a:ext cx="10681129" cy="1241622"/>
          </a:xfrm>
          <a:prstGeom prst="rect">
            <a:avLst/>
          </a:prstGeom>
          <a:noFill/>
        </p:spPr>
        <p:txBody>
          <a:bodyPr wrap="none" rtlCol="0">
            <a:spAutoFit/>
          </a:bodyPr>
          <a:lstStyle/>
          <a:p>
            <a:pPr algn="ctr" defTabSz="2438280"/>
            <a:r>
              <a:rPr lang="en-US" sz="3734" b="1" i="1" dirty="0">
                <a:solidFill>
                  <a:srgbClr val="0F62FE"/>
                </a:solidFill>
                <a:latin typeface="Arial" panose="020B0604020202020204" pitchFamily="34" charset="0"/>
                <a:ea typeface="+mn-ea"/>
                <a:cs typeface="Arial" panose="020B0604020202020204" pitchFamily="34" charset="0"/>
              </a:rPr>
              <a:t>Technical preview available by end of October</a:t>
            </a:r>
          </a:p>
          <a:p>
            <a:pPr algn="ctr" defTabSz="2438280"/>
            <a:r>
              <a:rPr lang="en-US" sz="3734" b="1" i="1" dirty="0">
                <a:solidFill>
                  <a:srgbClr val="0F62FE"/>
                </a:solidFill>
                <a:latin typeface="Arial" panose="020B0604020202020204" pitchFamily="34" charset="0"/>
                <a:ea typeface="+mn-ea"/>
                <a:cs typeface="Arial" panose="020B0604020202020204" pitchFamily="34" charset="0"/>
              </a:rPr>
              <a:t>Current plan for V1 availability: March 2023</a:t>
            </a:r>
          </a:p>
        </p:txBody>
      </p:sp>
    </p:spTree>
    <p:extLst>
      <p:ext uri="{BB962C8B-B14F-4D97-AF65-F5344CB8AC3E}">
        <p14:creationId xmlns:p14="http://schemas.microsoft.com/office/powerpoint/2010/main" val="2861864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circle(in)">
                                      <p:cBhvr>
                                        <p:cTn id="7"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nchor="t">
            <a:normAutofit/>
          </a:bodyPr>
          <a:lstStyle/>
          <a:p>
            <a:r>
              <a:rPr lang="en-US" dirty="0"/>
              <a:t>The Challenge</a:t>
            </a:r>
          </a:p>
        </p:txBody>
      </p:sp>
      <p:sp>
        <p:nvSpPr>
          <p:cNvPr id="5" name="Text Placeholder"/>
          <p:cNvSpPr>
            <a:spLocks noGrp="1"/>
          </p:cNvSpPr>
          <p:nvPr>
            <p:ph type="body" sz="quarter" idx="13"/>
          </p:nvPr>
        </p:nvSpPr>
        <p:spPr>
          <a:xfrm>
            <a:off x="609776" y="2448838"/>
            <a:ext cx="10997184" cy="9619989"/>
          </a:xfrm>
        </p:spPr>
        <p:txBody>
          <a:bodyPr>
            <a:normAutofit/>
          </a:bodyPr>
          <a:lstStyle/>
          <a:p>
            <a:pPr>
              <a:lnSpc>
                <a:spcPct val="120000"/>
              </a:lnSpc>
            </a:pPr>
            <a:r>
              <a:rPr lang="en-US" sz="4800" b="1" i="1" dirty="0"/>
              <a:t>"Vulnerabilities and weaknesses in widely deployed software present systemic threats to the security and stability of modern society as government services, infrastructure providers, nonprofits and the vast majority of private businesses rely on software in order to function."</a:t>
            </a:r>
            <a:endParaRPr lang="en-US" dirty="0"/>
          </a:p>
          <a:p>
            <a:pPr marL="465672" indent="-465672" algn="r">
              <a:spcBef>
                <a:spcPts val="1600"/>
              </a:spcBef>
              <a:spcAft>
                <a:spcPts val="3200"/>
              </a:spcAft>
              <a:buFontTx/>
              <a:buChar char="-"/>
            </a:pPr>
            <a:r>
              <a:rPr lang="en-US" sz="2667" dirty="0"/>
              <a:t>Open Source Software Security Mobilization Plan from </a:t>
            </a:r>
            <a:br>
              <a:rPr lang="en-US" sz="2667" dirty="0"/>
            </a:br>
            <a:r>
              <a:rPr lang="en-US" sz="2667" dirty="0"/>
              <a:t>the OpenSSF and Linux Foundation</a:t>
            </a:r>
            <a:endParaRPr lang="en-US" sz="3200" dirty="0"/>
          </a:p>
        </p:txBody>
      </p:sp>
      <p:pic>
        <p:nvPicPr>
          <p:cNvPr id="9" name="Content Placeholder 1">
            <a:extLst>
              <a:ext uri="{FF2B5EF4-FFF2-40B4-BE49-F238E27FC236}">
                <a16:creationId xmlns:a16="http://schemas.microsoft.com/office/drawing/2014/main" id="{F61A72EA-55F1-4C30-3886-47EACDEEC613}"/>
              </a:ext>
              <a:ext uri="{C183D7F6-B498-43B3-948B-1728B52AA6E4}">
                <adec:decorative xmlns:adec="http://schemas.microsoft.com/office/drawing/2017/decorative" val="1"/>
              </a:ext>
            </a:extLst>
          </p:cNvPr>
          <p:cNvPicPr>
            <a:picLocks noChangeAspect="1"/>
          </p:cNvPicPr>
          <p:nvPr/>
        </p:nvPicPr>
        <p:blipFill rotWithShape="1">
          <a:blip r:embed="rId2"/>
          <a:srcRect l="6454" r="4658" b="2"/>
          <a:stretch/>
        </p:blipFill>
        <p:spPr>
          <a:xfrm>
            <a:off x="12192000" y="27"/>
            <a:ext cx="12192000" cy="13715973"/>
          </a:xfrm>
          <a:prstGeom prst="rect">
            <a:avLst/>
          </a:prstGeom>
          <a:noFill/>
          <a:ln>
            <a:noFill/>
          </a:ln>
          <a:effectLst>
            <a:softEdge rad="0"/>
          </a:effectLst>
        </p:spPr>
      </p:pic>
      <p:sp>
        <p:nvSpPr>
          <p:cNvPr id="11" name="Rectangle 10">
            <a:extLst>
              <a:ext uri="{FF2B5EF4-FFF2-40B4-BE49-F238E27FC236}">
                <a16:creationId xmlns:a16="http://schemas.microsoft.com/office/drawing/2014/main" id="{7F6F7CEC-CD9C-73CB-BEF2-927257D571C3}"/>
              </a:ext>
            </a:extLst>
          </p:cNvPr>
          <p:cNvSpPr/>
          <p:nvPr/>
        </p:nvSpPr>
        <p:spPr bwMode="auto">
          <a:xfrm>
            <a:off x="11655729" y="0"/>
            <a:ext cx="12728274" cy="13716000"/>
          </a:xfrm>
          <a:prstGeom prst="rect">
            <a:avLst/>
          </a:prstGeom>
          <a:solidFill>
            <a:schemeClr val="tx1">
              <a:alpha val="27067"/>
            </a:schemeClr>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buClrTx/>
            </a:pPr>
            <a:endParaRPr lang="en-US" sz="3733" kern="1200" dirty="0">
              <a:solidFill>
                <a:srgbClr val="FFFFFF"/>
              </a:solidFill>
              <a:latin typeface="IBM Plex Sans Light"/>
            </a:endParaRPr>
          </a:p>
        </p:txBody>
      </p:sp>
      <p:sp>
        <p:nvSpPr>
          <p:cNvPr id="4" name="TextBox 3">
            <a:extLst>
              <a:ext uri="{FF2B5EF4-FFF2-40B4-BE49-F238E27FC236}">
                <a16:creationId xmlns:a16="http://schemas.microsoft.com/office/drawing/2014/main" id="{5E66C0D9-D2D2-0795-5690-181B6BC43C9B}"/>
              </a:ext>
            </a:extLst>
          </p:cNvPr>
          <p:cNvSpPr txBox="1"/>
          <p:nvPr/>
        </p:nvSpPr>
        <p:spPr>
          <a:xfrm>
            <a:off x="13346349" y="8073957"/>
            <a:ext cx="10427875" cy="2215991"/>
          </a:xfrm>
          <a:prstGeom prst="rect">
            <a:avLst/>
          </a:prstGeom>
          <a:solidFill>
            <a:schemeClr val="tx1"/>
          </a:solidFill>
        </p:spPr>
        <p:txBody>
          <a:bodyPr wrap="square" lIns="91440" tIns="91440" rIns="91440" bIns="91440" rtlCol="0">
            <a:spAutoFit/>
          </a:bodyPr>
          <a:lstStyle/>
          <a:p>
            <a:pPr marL="173736" indent="-173736" algn="l">
              <a:spcBef>
                <a:spcPts val="1100"/>
              </a:spcBef>
              <a:buFont typeface="System Font Regular"/>
              <a:buChar char="–"/>
            </a:pPr>
            <a:r>
              <a:rPr lang="en-US" sz="4400" dirty="0">
                <a:solidFill>
                  <a:schemeClr val="bg1"/>
                </a:solidFill>
                <a:latin typeface="+mn-lt"/>
                <a:ea typeface="IBM Plex Sans" charset="0"/>
                <a:cs typeface="IBM Plex Sans" charset="0"/>
              </a:rPr>
              <a:t>https://www.washingtonpost.com/politics/2022/09/22/senators-introduce-bill-protect-open-source-software/</a:t>
            </a:r>
          </a:p>
        </p:txBody>
      </p:sp>
      <p:sp>
        <p:nvSpPr>
          <p:cNvPr id="6" name="TextBox 5">
            <a:extLst>
              <a:ext uri="{FF2B5EF4-FFF2-40B4-BE49-F238E27FC236}">
                <a16:creationId xmlns:a16="http://schemas.microsoft.com/office/drawing/2014/main" id="{568A33FB-5D0A-F29F-53E9-DA5DE1671236}"/>
              </a:ext>
            </a:extLst>
          </p:cNvPr>
          <p:cNvSpPr txBox="1"/>
          <p:nvPr/>
        </p:nvSpPr>
        <p:spPr>
          <a:xfrm>
            <a:off x="12626327" y="536448"/>
            <a:ext cx="11757673" cy="3231654"/>
          </a:xfrm>
          <a:prstGeom prst="rect">
            <a:avLst/>
          </a:prstGeom>
          <a:noFill/>
        </p:spPr>
        <p:txBody>
          <a:bodyPr wrap="square" lIns="91440" tIns="91440" rIns="91440" bIns="91440" rtlCol="0">
            <a:spAutoFit/>
          </a:bodyPr>
          <a:lstStyle/>
          <a:p>
            <a:pPr algn="l">
              <a:spcBef>
                <a:spcPts val="1100"/>
              </a:spcBef>
            </a:pPr>
            <a:r>
              <a:rPr lang="en-US" sz="6600" b="1" dirty="0">
                <a:solidFill>
                  <a:schemeClr val="bg1"/>
                </a:solidFill>
                <a:latin typeface="+mn-lt"/>
                <a:ea typeface="IBM Plex Sans" charset="0"/>
                <a:cs typeface="IBM Plex Sans" charset="0"/>
              </a:rPr>
              <a:t>There is likely to be continuous scrutiny (and eventually laws) of open source security </a:t>
            </a:r>
          </a:p>
        </p:txBody>
      </p:sp>
    </p:spTree>
    <p:extLst>
      <p:ext uri="{BB962C8B-B14F-4D97-AF65-F5344CB8AC3E}">
        <p14:creationId xmlns:p14="http://schemas.microsoft.com/office/powerpoint/2010/main" val="5483329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Shape 155"/>
        <p:cNvGrpSpPr/>
        <p:nvPr/>
      </p:nvGrpSpPr>
      <p:grpSpPr>
        <a:xfrm>
          <a:off x="0" y="0"/>
          <a:ext cx="0" cy="0"/>
          <a:chOff x="0" y="0"/>
          <a:chExt cx="0" cy="0"/>
        </a:xfrm>
      </p:grpSpPr>
      <p:sp>
        <p:nvSpPr>
          <p:cNvPr id="156" name="Google Shape;156;p91"/>
          <p:cNvSpPr txBox="1">
            <a:spLocks noGrp="1"/>
          </p:cNvSpPr>
          <p:nvPr>
            <p:ph type="sldNum" idx="12"/>
          </p:nvPr>
        </p:nvSpPr>
        <p:spPr>
          <a:xfrm>
            <a:off x="22598741" y="12925337"/>
            <a:ext cx="1349829"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FFFFFF"/>
              </a:buClr>
              <a:buSzPts val="2500"/>
              <a:buFont typeface="IBM Plex Mono"/>
              <a:buNone/>
            </a:pPr>
            <a:fld id="{00000000-1234-1234-1234-123412341234}" type="slidenum">
              <a:rPr lang="en-US"/>
              <a:t>16</a:t>
            </a:fld>
            <a:endParaRPr/>
          </a:p>
        </p:txBody>
      </p:sp>
      <p:sp>
        <p:nvSpPr>
          <p:cNvPr id="157" name="Google Shape;157;p91"/>
          <p:cNvSpPr txBox="1"/>
          <p:nvPr/>
        </p:nvSpPr>
        <p:spPr>
          <a:xfrm>
            <a:off x="10770270" y="4151693"/>
            <a:ext cx="2843460" cy="1190734"/>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9600"/>
              <a:buFont typeface="IBM Plex Sans Light"/>
              <a:buNone/>
            </a:pPr>
            <a:r>
              <a:rPr lang="en-US" sz="8000" b="0" i="0" u="none" strike="noStrike" cap="none">
                <a:solidFill>
                  <a:schemeClr val="accent1"/>
                </a:solidFill>
                <a:latin typeface="Arial"/>
                <a:ea typeface="Arial"/>
                <a:cs typeface="Arial"/>
                <a:sym typeface="Arial"/>
              </a:rPr>
              <a:t>Q&amp;A </a:t>
            </a:r>
            <a:endParaRPr sz="8000" b="0" i="0" u="none" strike="noStrike" cap="none">
              <a:solidFill>
                <a:schemeClr val="accent1"/>
              </a:solidFill>
              <a:latin typeface="Arial"/>
              <a:ea typeface="Arial"/>
              <a:cs typeface="Arial"/>
              <a:sym typeface="Arial"/>
            </a:endParaRPr>
          </a:p>
        </p:txBody>
      </p:sp>
      <p:sp>
        <p:nvSpPr>
          <p:cNvPr id="158" name="Google Shape;158;p91"/>
          <p:cNvSpPr/>
          <p:nvPr/>
        </p:nvSpPr>
        <p:spPr>
          <a:xfrm>
            <a:off x="0" y="1"/>
            <a:ext cx="24384000" cy="13716000"/>
          </a:xfrm>
          <a:custGeom>
            <a:avLst/>
            <a:gdLst/>
            <a:ahLst/>
            <a:cxnLst/>
            <a:rect l="l" t="t" r="r" b="b"/>
            <a:pathLst>
              <a:path w="120000" h="120000" extrusionOk="0">
                <a:moveTo>
                  <a:pt x="0" y="0"/>
                </a:moveTo>
                <a:lnTo>
                  <a:pt x="120000" y="0"/>
                </a:lnTo>
                <a:lnTo>
                  <a:pt x="120000" y="120000"/>
                </a:lnTo>
                <a:lnTo>
                  <a:pt x="0" y="120000"/>
                </a:lnTo>
                <a:close/>
                <a:moveTo>
                  <a:pt x="45536" y="40714"/>
                </a:moveTo>
                <a:cubicBezTo>
                  <a:pt x="45536" y="26513"/>
                  <a:pt x="52012" y="15000"/>
                  <a:pt x="60000" y="15000"/>
                </a:cubicBezTo>
                <a:cubicBezTo>
                  <a:pt x="67988" y="15000"/>
                  <a:pt x="74464" y="26513"/>
                  <a:pt x="74464" y="40714"/>
                </a:cubicBezTo>
                <a:cubicBezTo>
                  <a:pt x="74464" y="51365"/>
                  <a:pt x="71226" y="60000"/>
                  <a:pt x="67232" y="60000"/>
                </a:cubicBezTo>
                <a:cubicBezTo>
                  <a:pt x="65235" y="60000"/>
                  <a:pt x="63616" y="64317"/>
                  <a:pt x="63616" y="69643"/>
                </a:cubicBezTo>
                <a:lnTo>
                  <a:pt x="63616" y="82500"/>
                </a:lnTo>
                <a:lnTo>
                  <a:pt x="56384" y="82500"/>
                </a:lnTo>
                <a:lnTo>
                  <a:pt x="56384" y="69643"/>
                </a:lnTo>
                <a:cubicBezTo>
                  <a:pt x="56384" y="58992"/>
                  <a:pt x="59622" y="50357"/>
                  <a:pt x="63616" y="50357"/>
                </a:cubicBezTo>
                <a:lnTo>
                  <a:pt x="63616" y="50357"/>
                </a:lnTo>
                <a:cubicBezTo>
                  <a:pt x="65613" y="50357"/>
                  <a:pt x="67232" y="46040"/>
                  <a:pt x="67232" y="40714"/>
                </a:cubicBezTo>
                <a:cubicBezTo>
                  <a:pt x="67232" y="33613"/>
                  <a:pt x="63994" y="27857"/>
                  <a:pt x="60000" y="27857"/>
                </a:cubicBezTo>
                <a:cubicBezTo>
                  <a:pt x="56006" y="27857"/>
                  <a:pt x="52768" y="33613"/>
                  <a:pt x="52768" y="40714"/>
                </a:cubicBezTo>
                <a:close/>
                <a:moveTo>
                  <a:pt x="60000" y="85714"/>
                </a:moveTo>
                <a:cubicBezTo>
                  <a:pt x="62996" y="85714"/>
                  <a:pt x="65424" y="90032"/>
                  <a:pt x="65424" y="95357"/>
                </a:cubicBezTo>
                <a:cubicBezTo>
                  <a:pt x="65424" y="100683"/>
                  <a:pt x="62996" y="105000"/>
                  <a:pt x="60000" y="105000"/>
                </a:cubicBezTo>
                <a:cubicBezTo>
                  <a:pt x="57004" y="105000"/>
                  <a:pt x="54576" y="100683"/>
                  <a:pt x="54576" y="95357"/>
                </a:cubicBezTo>
                <a:cubicBezTo>
                  <a:pt x="54576" y="90032"/>
                  <a:pt x="57004" y="85714"/>
                  <a:pt x="60000" y="85714"/>
                </a:cubicBezTo>
                <a:close/>
              </a:path>
              <a:path w="120000" h="120000" fill="darken" extrusionOk="0">
                <a:moveTo>
                  <a:pt x="45536" y="40714"/>
                </a:moveTo>
                <a:cubicBezTo>
                  <a:pt x="45536" y="26513"/>
                  <a:pt x="52012" y="15000"/>
                  <a:pt x="60000" y="15000"/>
                </a:cubicBezTo>
                <a:cubicBezTo>
                  <a:pt x="67988" y="15000"/>
                  <a:pt x="74464" y="26513"/>
                  <a:pt x="74464" y="40714"/>
                </a:cubicBezTo>
                <a:cubicBezTo>
                  <a:pt x="74464" y="51365"/>
                  <a:pt x="71226" y="60000"/>
                  <a:pt x="67232" y="60000"/>
                </a:cubicBezTo>
                <a:cubicBezTo>
                  <a:pt x="65235" y="60000"/>
                  <a:pt x="63616" y="64317"/>
                  <a:pt x="63616" y="69643"/>
                </a:cubicBezTo>
                <a:lnTo>
                  <a:pt x="63616" y="82500"/>
                </a:lnTo>
                <a:lnTo>
                  <a:pt x="56384" y="82500"/>
                </a:lnTo>
                <a:lnTo>
                  <a:pt x="56384" y="69643"/>
                </a:lnTo>
                <a:cubicBezTo>
                  <a:pt x="56384" y="58992"/>
                  <a:pt x="59622" y="50357"/>
                  <a:pt x="63616" y="50357"/>
                </a:cubicBezTo>
                <a:lnTo>
                  <a:pt x="63616" y="50357"/>
                </a:lnTo>
                <a:cubicBezTo>
                  <a:pt x="65613" y="50357"/>
                  <a:pt x="67232" y="46040"/>
                  <a:pt x="67232" y="40714"/>
                </a:cubicBezTo>
                <a:cubicBezTo>
                  <a:pt x="67232" y="33613"/>
                  <a:pt x="63994" y="27857"/>
                  <a:pt x="60000" y="27857"/>
                </a:cubicBezTo>
                <a:cubicBezTo>
                  <a:pt x="56006" y="27857"/>
                  <a:pt x="52768" y="33613"/>
                  <a:pt x="52768" y="40714"/>
                </a:cubicBezTo>
                <a:close/>
                <a:moveTo>
                  <a:pt x="60000" y="85714"/>
                </a:moveTo>
                <a:cubicBezTo>
                  <a:pt x="62996" y="85714"/>
                  <a:pt x="65424" y="90032"/>
                  <a:pt x="65424" y="95357"/>
                </a:cubicBezTo>
                <a:cubicBezTo>
                  <a:pt x="65424" y="100683"/>
                  <a:pt x="62996" y="105000"/>
                  <a:pt x="60000" y="105000"/>
                </a:cubicBezTo>
                <a:cubicBezTo>
                  <a:pt x="57004" y="105000"/>
                  <a:pt x="54576" y="100683"/>
                  <a:pt x="54576" y="95357"/>
                </a:cubicBezTo>
                <a:cubicBezTo>
                  <a:pt x="54576" y="90032"/>
                  <a:pt x="57004" y="85714"/>
                  <a:pt x="60000" y="85714"/>
                </a:cubicBezTo>
                <a:close/>
              </a:path>
              <a:path w="120000" h="120000" fill="none" extrusionOk="0">
                <a:moveTo>
                  <a:pt x="45536" y="40714"/>
                </a:moveTo>
                <a:cubicBezTo>
                  <a:pt x="45536" y="26513"/>
                  <a:pt x="52012" y="15000"/>
                  <a:pt x="60000" y="15000"/>
                </a:cubicBezTo>
                <a:cubicBezTo>
                  <a:pt x="67988" y="15000"/>
                  <a:pt x="74464" y="26513"/>
                  <a:pt x="74464" y="40714"/>
                </a:cubicBezTo>
                <a:cubicBezTo>
                  <a:pt x="74464" y="51365"/>
                  <a:pt x="71226" y="60000"/>
                  <a:pt x="67232" y="60000"/>
                </a:cubicBezTo>
                <a:cubicBezTo>
                  <a:pt x="65235" y="60000"/>
                  <a:pt x="63616" y="64317"/>
                  <a:pt x="63616" y="69643"/>
                </a:cubicBezTo>
                <a:lnTo>
                  <a:pt x="63616" y="82500"/>
                </a:lnTo>
                <a:lnTo>
                  <a:pt x="56384" y="82500"/>
                </a:lnTo>
                <a:lnTo>
                  <a:pt x="56384" y="69643"/>
                </a:lnTo>
                <a:cubicBezTo>
                  <a:pt x="56384" y="58992"/>
                  <a:pt x="59622" y="50357"/>
                  <a:pt x="63616" y="50357"/>
                </a:cubicBezTo>
                <a:lnTo>
                  <a:pt x="63616" y="50357"/>
                </a:lnTo>
                <a:cubicBezTo>
                  <a:pt x="65613" y="50357"/>
                  <a:pt x="67232" y="46040"/>
                  <a:pt x="67232" y="40714"/>
                </a:cubicBezTo>
                <a:cubicBezTo>
                  <a:pt x="67232" y="33613"/>
                  <a:pt x="63994" y="27857"/>
                  <a:pt x="60000" y="27857"/>
                </a:cubicBezTo>
                <a:cubicBezTo>
                  <a:pt x="56006" y="27857"/>
                  <a:pt x="52768" y="33613"/>
                  <a:pt x="52768" y="40714"/>
                </a:cubicBezTo>
                <a:close/>
                <a:moveTo>
                  <a:pt x="60000" y="85714"/>
                </a:moveTo>
                <a:cubicBezTo>
                  <a:pt x="62996" y="85714"/>
                  <a:pt x="65424" y="90032"/>
                  <a:pt x="65424" y="95357"/>
                </a:cubicBezTo>
                <a:cubicBezTo>
                  <a:pt x="65424" y="100683"/>
                  <a:pt x="62996" y="105000"/>
                  <a:pt x="60000" y="105000"/>
                </a:cubicBezTo>
                <a:cubicBezTo>
                  <a:pt x="57004" y="105000"/>
                  <a:pt x="54576" y="100683"/>
                  <a:pt x="54576" y="95357"/>
                </a:cubicBezTo>
                <a:cubicBezTo>
                  <a:pt x="54576" y="90032"/>
                  <a:pt x="57004" y="85714"/>
                  <a:pt x="60000" y="85714"/>
                </a:cubicBezTo>
                <a:close/>
              </a:path>
              <a:path w="120000" h="120000" fill="none" extrusionOk="0">
                <a:moveTo>
                  <a:pt x="0" y="0"/>
                </a:moveTo>
                <a:lnTo>
                  <a:pt x="120000" y="0"/>
                </a:lnTo>
                <a:lnTo>
                  <a:pt x="120000" y="120000"/>
                </a:lnTo>
                <a:lnTo>
                  <a:pt x="0" y="120000"/>
                </a:lnTo>
                <a:close/>
              </a:path>
            </a:pathLst>
          </a:custGeom>
          <a:noFill/>
          <a:ln w="508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Google Shape;27;p81"/>
          <p:cNvSpPr txBox="1">
            <a:spLocks noGrp="1"/>
          </p:cNvSpPr>
          <p:nvPr>
            <p:ph type="sldNum" idx="12"/>
          </p:nvPr>
        </p:nvSpPr>
        <p:spPr>
          <a:xfrm>
            <a:off x="22598741" y="12925337"/>
            <a:ext cx="1349829"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FFFFFF"/>
              </a:buClr>
              <a:buSzPts val="2500"/>
              <a:buFont typeface="IBM Plex Mono"/>
              <a:buNone/>
            </a:pPr>
            <a:fld id="{00000000-1234-1234-1234-123412341234}" type="slidenum">
              <a:rPr lang="en-US"/>
              <a:t>2</a:t>
            </a:fld>
            <a:endParaRPr/>
          </a:p>
        </p:txBody>
      </p:sp>
      <p:sp>
        <p:nvSpPr>
          <p:cNvPr id="28" name="Google Shape;28;p81"/>
          <p:cNvSpPr txBox="1">
            <a:spLocks noGrp="1"/>
          </p:cNvSpPr>
          <p:nvPr>
            <p:ph type="title"/>
          </p:nvPr>
        </p:nvSpPr>
        <p:spPr>
          <a:xfrm>
            <a:off x="890649" y="425179"/>
            <a:ext cx="21050115" cy="119243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262626"/>
              </a:buClr>
              <a:buSzPts val="3000"/>
              <a:buFont typeface="Arial"/>
              <a:buNone/>
            </a:pPr>
            <a:r>
              <a:rPr lang="en-US" sz="6600" dirty="0"/>
              <a:t>Topics</a:t>
            </a:r>
            <a:endParaRPr sz="6600" dirty="0"/>
          </a:p>
        </p:txBody>
      </p:sp>
      <p:sp>
        <p:nvSpPr>
          <p:cNvPr id="29" name="Google Shape;29;p81"/>
          <p:cNvSpPr txBox="1">
            <a:spLocks noGrp="1"/>
          </p:cNvSpPr>
          <p:nvPr>
            <p:ph type="body" idx="1"/>
          </p:nvPr>
        </p:nvSpPr>
        <p:spPr>
          <a:xfrm>
            <a:off x="2114600" y="2515800"/>
            <a:ext cx="21050100" cy="83817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None/>
            </a:pPr>
            <a:r>
              <a:rPr lang="en-US" dirty="0"/>
              <a:t>Zowe By the Numbers</a:t>
            </a:r>
            <a:endParaRPr dirty="0"/>
          </a:p>
          <a:p>
            <a:pPr marL="0" lvl="0" indent="0" algn="l" rtl="0">
              <a:lnSpc>
                <a:spcPct val="150000"/>
              </a:lnSpc>
              <a:spcBef>
                <a:spcPts val="0"/>
              </a:spcBef>
              <a:spcAft>
                <a:spcPts val="0"/>
              </a:spcAft>
              <a:buNone/>
            </a:pPr>
            <a:r>
              <a:rPr lang="en-US" dirty="0"/>
              <a:t>The Q3 Report Card</a:t>
            </a:r>
            <a:endParaRPr dirty="0"/>
          </a:p>
          <a:p>
            <a:pPr marL="0" lvl="0" indent="0" algn="l" rtl="0">
              <a:lnSpc>
                <a:spcPct val="150000"/>
              </a:lnSpc>
              <a:spcBef>
                <a:spcPts val="0"/>
              </a:spcBef>
              <a:spcAft>
                <a:spcPts val="0"/>
              </a:spcAft>
              <a:buNone/>
            </a:pPr>
            <a:r>
              <a:rPr lang="en-US" dirty="0"/>
              <a:t>Zowe Market/Social News </a:t>
            </a:r>
            <a:endParaRPr dirty="0"/>
          </a:p>
          <a:p>
            <a:pPr marL="0" lvl="0" indent="0" algn="l" rtl="0">
              <a:lnSpc>
                <a:spcPct val="150000"/>
              </a:lnSpc>
              <a:spcBef>
                <a:spcPts val="0"/>
              </a:spcBef>
              <a:spcAft>
                <a:spcPts val="0"/>
              </a:spcAft>
              <a:buNone/>
            </a:pPr>
            <a:r>
              <a:rPr lang="en-US" dirty="0"/>
              <a:t>How are we doing with Zowe V2 Conformance</a:t>
            </a:r>
          </a:p>
          <a:p>
            <a:pPr marL="0" indent="0">
              <a:lnSpc>
                <a:spcPct val="150000"/>
              </a:lnSpc>
              <a:spcBef>
                <a:spcPts val="0"/>
              </a:spcBef>
              <a:buNone/>
            </a:pPr>
            <a:r>
              <a:rPr lang="en-US" dirty="0"/>
              <a:t>Quick Zowe (Logistical) Roadmap Status</a:t>
            </a:r>
          </a:p>
          <a:p>
            <a:pPr marL="0" lvl="0" indent="0" algn="l" rtl="0">
              <a:lnSpc>
                <a:spcPct val="150000"/>
              </a:lnSpc>
              <a:spcBef>
                <a:spcPts val="0"/>
              </a:spcBef>
              <a:spcAft>
                <a:spcPts val="0"/>
              </a:spcAft>
              <a:buNone/>
            </a:pPr>
            <a:r>
              <a:rPr lang="en-US" dirty="0"/>
              <a:t>ZAC Priorities</a:t>
            </a:r>
            <a:endParaRPr dirty="0"/>
          </a:p>
          <a:p>
            <a:pPr marL="457200" lvl="0" indent="-228600" algn="l" rtl="0">
              <a:lnSpc>
                <a:spcPct val="100000"/>
              </a:lnSpc>
              <a:spcBef>
                <a:spcPts val="960"/>
              </a:spcBef>
              <a:spcAft>
                <a:spcPts val="0"/>
              </a:spcAft>
              <a:buClr>
                <a:schemeClr val="dk1"/>
              </a:buClr>
              <a:buSzPts val="1800"/>
              <a:buFont typeface="IBM Plex Mono"/>
              <a:buNone/>
            </a:pPr>
            <a:endParaRPr dirty="0"/>
          </a:p>
        </p:txBody>
      </p:sp>
      <p:pic>
        <p:nvPicPr>
          <p:cNvPr id="30" name="Google Shape;30;p81" descr="zowe.png"/>
          <p:cNvPicPr preferRelativeResize="0"/>
          <p:nvPr/>
        </p:nvPicPr>
        <p:blipFill>
          <a:blip r:embed="rId3">
            <a:alphaModFix/>
          </a:blip>
          <a:stretch>
            <a:fillRect/>
          </a:stretch>
        </p:blipFill>
        <p:spPr>
          <a:xfrm>
            <a:off x="1159050" y="2873703"/>
            <a:ext cx="643050" cy="625900"/>
          </a:xfrm>
          <a:prstGeom prst="rect">
            <a:avLst/>
          </a:prstGeom>
          <a:noFill/>
          <a:ln>
            <a:noFill/>
          </a:ln>
        </p:spPr>
      </p:pic>
      <p:pic>
        <p:nvPicPr>
          <p:cNvPr id="31" name="Google Shape;31;p81" descr="zowe.png"/>
          <p:cNvPicPr preferRelativeResize="0"/>
          <p:nvPr/>
        </p:nvPicPr>
        <p:blipFill>
          <a:blip r:embed="rId3">
            <a:alphaModFix/>
          </a:blip>
          <a:stretch>
            <a:fillRect/>
          </a:stretch>
        </p:blipFill>
        <p:spPr>
          <a:xfrm>
            <a:off x="1159050" y="3961839"/>
            <a:ext cx="643050" cy="625900"/>
          </a:xfrm>
          <a:prstGeom prst="rect">
            <a:avLst/>
          </a:prstGeom>
          <a:noFill/>
          <a:ln>
            <a:noFill/>
          </a:ln>
        </p:spPr>
      </p:pic>
      <p:pic>
        <p:nvPicPr>
          <p:cNvPr id="32" name="Google Shape;32;p81" descr="zowe.png"/>
          <p:cNvPicPr preferRelativeResize="0"/>
          <p:nvPr/>
        </p:nvPicPr>
        <p:blipFill>
          <a:blip r:embed="rId3">
            <a:alphaModFix/>
          </a:blip>
          <a:stretch>
            <a:fillRect/>
          </a:stretch>
        </p:blipFill>
        <p:spPr>
          <a:xfrm>
            <a:off x="1159050" y="5049975"/>
            <a:ext cx="643050" cy="625900"/>
          </a:xfrm>
          <a:prstGeom prst="rect">
            <a:avLst/>
          </a:prstGeom>
          <a:noFill/>
          <a:ln>
            <a:noFill/>
          </a:ln>
        </p:spPr>
      </p:pic>
      <p:pic>
        <p:nvPicPr>
          <p:cNvPr id="33" name="Google Shape;33;p81" descr="zowe.png"/>
          <p:cNvPicPr preferRelativeResize="0"/>
          <p:nvPr/>
        </p:nvPicPr>
        <p:blipFill>
          <a:blip r:embed="rId3">
            <a:alphaModFix/>
          </a:blip>
          <a:stretch>
            <a:fillRect/>
          </a:stretch>
        </p:blipFill>
        <p:spPr>
          <a:xfrm>
            <a:off x="1159050" y="6138111"/>
            <a:ext cx="643050" cy="625900"/>
          </a:xfrm>
          <a:prstGeom prst="rect">
            <a:avLst/>
          </a:prstGeom>
          <a:noFill/>
          <a:ln>
            <a:noFill/>
          </a:ln>
        </p:spPr>
      </p:pic>
      <p:pic>
        <p:nvPicPr>
          <p:cNvPr id="34" name="Google Shape;34;p81" descr="zowe.png"/>
          <p:cNvPicPr preferRelativeResize="0"/>
          <p:nvPr/>
        </p:nvPicPr>
        <p:blipFill>
          <a:blip r:embed="rId3">
            <a:alphaModFix/>
          </a:blip>
          <a:stretch>
            <a:fillRect/>
          </a:stretch>
        </p:blipFill>
        <p:spPr>
          <a:xfrm>
            <a:off x="1159050" y="7226247"/>
            <a:ext cx="643050" cy="625900"/>
          </a:xfrm>
          <a:prstGeom prst="rect">
            <a:avLst/>
          </a:prstGeom>
          <a:noFill/>
          <a:ln>
            <a:noFill/>
          </a:ln>
        </p:spPr>
      </p:pic>
      <p:pic>
        <p:nvPicPr>
          <p:cNvPr id="11" name="Google Shape;34;p81" descr="zowe.png"/>
          <p:cNvPicPr preferRelativeResize="0"/>
          <p:nvPr/>
        </p:nvPicPr>
        <p:blipFill>
          <a:blip r:embed="rId3">
            <a:alphaModFix/>
          </a:blip>
          <a:stretch>
            <a:fillRect/>
          </a:stretch>
        </p:blipFill>
        <p:spPr>
          <a:xfrm>
            <a:off x="1209850" y="8369247"/>
            <a:ext cx="643050" cy="625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Google Shape;39;p82"/>
          <p:cNvSpPr txBox="1">
            <a:spLocks noGrp="1"/>
          </p:cNvSpPr>
          <p:nvPr>
            <p:ph type="title"/>
          </p:nvPr>
        </p:nvSpPr>
        <p:spPr>
          <a:xfrm>
            <a:off x="890649" y="425179"/>
            <a:ext cx="21050115" cy="119243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262626"/>
              </a:buClr>
              <a:buSzPts val="3000"/>
              <a:buFont typeface="Arial"/>
              <a:buNone/>
            </a:pPr>
            <a:r>
              <a:rPr lang="en-US"/>
              <a:t>Zowe Open Source Community Metrics</a:t>
            </a:r>
            <a:endParaRPr/>
          </a:p>
        </p:txBody>
      </p:sp>
      <p:sp>
        <p:nvSpPr>
          <p:cNvPr id="40" name="Google Shape;40;p82"/>
          <p:cNvSpPr txBox="1">
            <a:spLocks noGrp="1"/>
          </p:cNvSpPr>
          <p:nvPr>
            <p:ph type="sldNum" idx="12"/>
          </p:nvPr>
        </p:nvSpPr>
        <p:spPr>
          <a:xfrm>
            <a:off x="22598741" y="12925337"/>
            <a:ext cx="1349829"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FFFFFF"/>
              </a:buClr>
              <a:buSzPts val="2500"/>
              <a:buFont typeface="IBM Plex Mono"/>
              <a:buNone/>
            </a:pPr>
            <a:fld id="{00000000-1234-1234-1234-123412341234}" type="slidenum">
              <a:rPr lang="en-US"/>
              <a:t>3</a:t>
            </a:fld>
            <a:endParaRPr/>
          </a:p>
        </p:txBody>
      </p:sp>
      <p:sp>
        <p:nvSpPr>
          <p:cNvPr id="41" name="Google Shape;41;p82"/>
          <p:cNvSpPr/>
          <p:nvPr/>
        </p:nvSpPr>
        <p:spPr>
          <a:xfrm>
            <a:off x="16567268" y="7877259"/>
            <a:ext cx="6970937" cy="3272590"/>
          </a:xfrm>
          <a:prstGeom prst="roundRect">
            <a:avLst>
              <a:gd name="adj" fmla="val 16667"/>
            </a:avLst>
          </a:prstGeom>
          <a:solidFill>
            <a:srgbClr val="F2F2F2"/>
          </a:solidFill>
          <a:ln w="76200" cap="flat" cmpd="sng">
            <a:solidFill>
              <a:srgbClr val="0F62FE"/>
            </a:solidFill>
            <a:prstDash val="solid"/>
            <a:miter lim="400000"/>
            <a:headEnd type="none" w="sm" len="sm"/>
            <a:tailEnd type="none" w="sm" len="sm"/>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Arial"/>
              <a:ea typeface="Arial"/>
              <a:cs typeface="Arial"/>
              <a:sym typeface="Arial"/>
            </a:endParaRPr>
          </a:p>
        </p:txBody>
      </p:sp>
      <p:sp>
        <p:nvSpPr>
          <p:cNvPr id="42" name="Google Shape;42;p82"/>
          <p:cNvSpPr/>
          <p:nvPr/>
        </p:nvSpPr>
        <p:spPr>
          <a:xfrm>
            <a:off x="8660301" y="7877259"/>
            <a:ext cx="6970937" cy="3272590"/>
          </a:xfrm>
          <a:prstGeom prst="roundRect">
            <a:avLst>
              <a:gd name="adj" fmla="val 16667"/>
            </a:avLst>
          </a:prstGeom>
          <a:solidFill>
            <a:srgbClr val="F2F2F2"/>
          </a:solidFill>
          <a:ln w="76200" cap="flat" cmpd="sng">
            <a:solidFill>
              <a:srgbClr val="0F62FE"/>
            </a:solidFill>
            <a:prstDash val="solid"/>
            <a:miter lim="400000"/>
            <a:headEnd type="none" w="sm" len="sm"/>
            <a:tailEnd type="none" w="sm" len="sm"/>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Arial"/>
              <a:ea typeface="Arial"/>
              <a:cs typeface="Arial"/>
              <a:sym typeface="Arial"/>
            </a:endParaRPr>
          </a:p>
        </p:txBody>
      </p:sp>
      <p:sp>
        <p:nvSpPr>
          <p:cNvPr id="43" name="Google Shape;43;p82"/>
          <p:cNvSpPr/>
          <p:nvPr/>
        </p:nvSpPr>
        <p:spPr>
          <a:xfrm>
            <a:off x="753334" y="7877259"/>
            <a:ext cx="6970937" cy="3272590"/>
          </a:xfrm>
          <a:prstGeom prst="roundRect">
            <a:avLst>
              <a:gd name="adj" fmla="val 16667"/>
            </a:avLst>
          </a:prstGeom>
          <a:solidFill>
            <a:srgbClr val="F2F2F2"/>
          </a:solidFill>
          <a:ln w="76200" cap="flat" cmpd="sng">
            <a:solidFill>
              <a:srgbClr val="0F62FE"/>
            </a:solidFill>
            <a:prstDash val="solid"/>
            <a:miter lim="400000"/>
            <a:headEnd type="none" w="sm" len="sm"/>
            <a:tailEnd type="none" w="sm" len="sm"/>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Arial"/>
              <a:ea typeface="Arial"/>
              <a:cs typeface="Arial"/>
              <a:sym typeface="Arial"/>
            </a:endParaRPr>
          </a:p>
        </p:txBody>
      </p:sp>
      <p:sp>
        <p:nvSpPr>
          <p:cNvPr id="44" name="Google Shape;44;p82"/>
          <p:cNvSpPr/>
          <p:nvPr/>
        </p:nvSpPr>
        <p:spPr>
          <a:xfrm>
            <a:off x="16567268" y="4133306"/>
            <a:ext cx="6970937" cy="3272590"/>
          </a:xfrm>
          <a:prstGeom prst="roundRect">
            <a:avLst>
              <a:gd name="adj" fmla="val 16667"/>
            </a:avLst>
          </a:prstGeom>
          <a:solidFill>
            <a:srgbClr val="F2F2F2"/>
          </a:solidFill>
          <a:ln w="76200" cap="flat" cmpd="sng">
            <a:solidFill>
              <a:srgbClr val="0F62FE"/>
            </a:solidFill>
            <a:prstDash val="solid"/>
            <a:miter lim="400000"/>
            <a:headEnd type="none" w="sm" len="sm"/>
            <a:tailEnd type="none" w="sm" len="sm"/>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Arial"/>
              <a:ea typeface="Arial"/>
              <a:cs typeface="Arial"/>
              <a:sym typeface="Arial"/>
            </a:endParaRPr>
          </a:p>
        </p:txBody>
      </p:sp>
      <p:sp>
        <p:nvSpPr>
          <p:cNvPr id="45" name="Google Shape;45;p82"/>
          <p:cNvSpPr/>
          <p:nvPr/>
        </p:nvSpPr>
        <p:spPr>
          <a:xfrm>
            <a:off x="8660301" y="4133306"/>
            <a:ext cx="6970937" cy="3272590"/>
          </a:xfrm>
          <a:prstGeom prst="roundRect">
            <a:avLst>
              <a:gd name="adj" fmla="val 16667"/>
            </a:avLst>
          </a:prstGeom>
          <a:solidFill>
            <a:srgbClr val="F2F2F2"/>
          </a:solidFill>
          <a:ln w="76200" cap="flat" cmpd="sng">
            <a:solidFill>
              <a:srgbClr val="0F62FE"/>
            </a:solidFill>
            <a:prstDash val="solid"/>
            <a:miter lim="400000"/>
            <a:headEnd type="none" w="sm" len="sm"/>
            <a:tailEnd type="none" w="sm" len="sm"/>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Arial"/>
              <a:ea typeface="Arial"/>
              <a:cs typeface="Arial"/>
              <a:sym typeface="Arial"/>
            </a:endParaRPr>
          </a:p>
        </p:txBody>
      </p:sp>
      <p:sp>
        <p:nvSpPr>
          <p:cNvPr id="46" name="Google Shape;46;p82"/>
          <p:cNvSpPr/>
          <p:nvPr/>
        </p:nvSpPr>
        <p:spPr>
          <a:xfrm>
            <a:off x="753334" y="4133306"/>
            <a:ext cx="6970937" cy="3272590"/>
          </a:xfrm>
          <a:prstGeom prst="roundRect">
            <a:avLst>
              <a:gd name="adj" fmla="val 16667"/>
            </a:avLst>
          </a:prstGeom>
          <a:solidFill>
            <a:srgbClr val="F2F2F2"/>
          </a:solidFill>
          <a:ln w="76200" cap="flat" cmpd="sng">
            <a:solidFill>
              <a:srgbClr val="0F62FE"/>
            </a:solidFill>
            <a:prstDash val="solid"/>
            <a:miter lim="400000"/>
            <a:headEnd type="none" w="sm" len="sm"/>
            <a:tailEnd type="none" w="sm" len="sm"/>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Arial"/>
              <a:ea typeface="Arial"/>
              <a:cs typeface="Arial"/>
              <a:sym typeface="Arial"/>
            </a:endParaRPr>
          </a:p>
        </p:txBody>
      </p:sp>
      <p:sp>
        <p:nvSpPr>
          <p:cNvPr id="47" name="Google Shape;47;p82"/>
          <p:cNvSpPr txBox="1"/>
          <p:nvPr/>
        </p:nvSpPr>
        <p:spPr>
          <a:xfrm>
            <a:off x="4336278" y="11607850"/>
            <a:ext cx="15581400" cy="1682512"/>
          </a:xfrm>
          <a:prstGeom prst="rect">
            <a:avLst/>
          </a:prstGeom>
          <a:noFill/>
          <a:ln>
            <a:noFill/>
          </a:ln>
        </p:spPr>
        <p:txBody>
          <a:bodyPr spcFirstLastPara="1" wrap="square" lIns="50800" tIns="50800" rIns="50800" bIns="50800" anchor="ctr" anchorCtr="0">
            <a:spAutoFit/>
          </a:bodyPr>
          <a:lstStyle/>
          <a:p>
            <a:pPr marL="0" marR="0" lvl="0" indent="0" algn="ctr" rtl="0">
              <a:lnSpc>
                <a:spcPct val="80000"/>
              </a:lnSpc>
              <a:spcBef>
                <a:spcPts val="400"/>
              </a:spcBef>
              <a:spcAft>
                <a:spcPts val="0"/>
              </a:spcAft>
              <a:buClr>
                <a:schemeClr val="lt1"/>
              </a:buClr>
              <a:buSzPts val="6000"/>
              <a:buFont typeface="Arial"/>
              <a:buNone/>
            </a:pPr>
            <a:r>
              <a:rPr lang="en-US" sz="6000" b="0" i="0" u="sng" strike="noStrike" cap="none" dirty="0">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https://www.metrics.zowe.org</a:t>
            </a:r>
            <a:endParaRPr lang="en-US" sz="6000" b="0" i="0" u="sng" strike="noStrike" cap="none" dirty="0">
              <a:solidFill>
                <a:schemeClr val="lt1"/>
              </a:solidFill>
              <a:latin typeface="Arial"/>
              <a:ea typeface="Arial"/>
              <a:cs typeface="Arial"/>
              <a:sym typeface="Arial"/>
            </a:endParaRPr>
          </a:p>
          <a:p>
            <a:pPr marL="0" marR="0" lvl="0" indent="0" algn="ctr" rtl="0">
              <a:lnSpc>
                <a:spcPct val="80000"/>
              </a:lnSpc>
              <a:spcBef>
                <a:spcPts val="400"/>
              </a:spcBef>
              <a:spcAft>
                <a:spcPts val="0"/>
              </a:spcAft>
              <a:buClr>
                <a:schemeClr val="lt1"/>
              </a:buClr>
              <a:buSzPts val="6000"/>
              <a:buFont typeface="Arial"/>
              <a:buNone/>
            </a:pPr>
            <a:r>
              <a:rPr lang="en-US" sz="6000" b="0" i="0" u="none" strike="noStrike" cap="none" dirty="0">
                <a:solidFill>
                  <a:schemeClr val="lt1"/>
                </a:solidFill>
                <a:latin typeface="Arial"/>
                <a:ea typeface="Arial"/>
                <a:cs typeface="Arial"/>
                <a:sym typeface="Arial"/>
                <a:hlinkClick r:id="rId4"/>
              </a:rPr>
              <a:t>https://www.metrics.zowe.org/analytics</a:t>
            </a:r>
            <a:r>
              <a:rPr lang="en-US" sz="6000" u="sng" dirty="0">
                <a:solidFill>
                  <a:schemeClr val="lt1"/>
                </a:solidFill>
              </a:rPr>
              <a:t> </a:t>
            </a:r>
            <a:endParaRPr sz="6000" b="0" i="0" u="none" strike="noStrike" cap="none" dirty="0">
              <a:solidFill>
                <a:schemeClr val="lt1"/>
              </a:solidFill>
              <a:latin typeface="Arial"/>
              <a:ea typeface="Arial"/>
              <a:cs typeface="Arial"/>
              <a:sym typeface="Arial"/>
            </a:endParaRPr>
          </a:p>
        </p:txBody>
      </p:sp>
      <p:sp>
        <p:nvSpPr>
          <p:cNvPr id="48" name="Google Shape;48;p82"/>
          <p:cNvSpPr txBox="1"/>
          <p:nvPr/>
        </p:nvSpPr>
        <p:spPr>
          <a:xfrm>
            <a:off x="944618" y="6423041"/>
            <a:ext cx="6587400" cy="523220"/>
          </a:xfrm>
          <a:prstGeom prst="rect">
            <a:avLst/>
          </a:prstGeom>
          <a:noFill/>
          <a:ln>
            <a:noFill/>
          </a:ln>
        </p:spPr>
        <p:txBody>
          <a:bodyPr spcFirstLastPara="1" wrap="square" lIns="50800" tIns="50800" rIns="50800" bIns="50800" anchor="ctr" anchorCtr="0">
            <a:spAutoFit/>
          </a:bodyPr>
          <a:lstStyle/>
          <a:p>
            <a:pPr marL="0" marR="0" lvl="0" indent="0" algn="ctr" rtl="0">
              <a:lnSpc>
                <a:spcPct val="80000"/>
              </a:lnSpc>
              <a:spcBef>
                <a:spcPts val="400"/>
              </a:spcBef>
              <a:spcAft>
                <a:spcPts val="0"/>
              </a:spcAft>
              <a:buClr>
                <a:srgbClr val="7F7F7F"/>
              </a:buClr>
              <a:buSzPts val="3200"/>
              <a:buFont typeface="IBM Plex Mono"/>
              <a:buNone/>
            </a:pPr>
            <a:r>
              <a:rPr lang="en-US" sz="3000" b="1" i="0" u="none" strike="noStrike" cap="none" dirty="0">
                <a:solidFill>
                  <a:srgbClr val="7F7F7F"/>
                </a:solidFill>
                <a:latin typeface="Arial"/>
                <a:ea typeface="Arial"/>
                <a:cs typeface="Arial"/>
                <a:sym typeface="Arial"/>
              </a:rPr>
              <a:t>+ 12% (143,566) since July 25, 2022</a:t>
            </a:r>
          </a:p>
        </p:txBody>
      </p:sp>
      <p:sp>
        <p:nvSpPr>
          <p:cNvPr id="49" name="Google Shape;49;p82"/>
          <p:cNvSpPr txBox="1"/>
          <p:nvPr/>
        </p:nvSpPr>
        <p:spPr>
          <a:xfrm>
            <a:off x="7866921" y="1799601"/>
            <a:ext cx="8520000" cy="1641475"/>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600"/>
              </a:spcBef>
              <a:spcAft>
                <a:spcPts val="0"/>
              </a:spcAft>
              <a:buClr>
                <a:schemeClr val="lt1"/>
              </a:buClr>
              <a:buSzPts val="4800"/>
              <a:buFont typeface="Arial"/>
              <a:buNone/>
            </a:pPr>
            <a:r>
              <a:rPr lang="en-US" sz="4800" b="1" i="0" u="none" strike="noStrike" cap="none" dirty="0">
                <a:solidFill>
                  <a:schemeClr val="lt1"/>
                </a:solidFill>
                <a:latin typeface="Arial"/>
                <a:ea typeface="Arial"/>
                <a:cs typeface="Arial"/>
                <a:sym typeface="Arial"/>
              </a:rPr>
              <a:t>Another Quarter Of Growth!</a:t>
            </a:r>
            <a:endParaRPr sz="4800" b="1" i="0" u="none" strike="noStrike" cap="none" dirty="0">
              <a:solidFill>
                <a:schemeClr val="lt1"/>
              </a:solidFill>
              <a:latin typeface="Arial"/>
              <a:ea typeface="Arial"/>
              <a:cs typeface="Arial"/>
              <a:sym typeface="Arial"/>
            </a:endParaRPr>
          </a:p>
          <a:p>
            <a:pPr marL="0" marR="0" lvl="0" indent="0" algn="ctr" rtl="0">
              <a:lnSpc>
                <a:spcPct val="100000"/>
              </a:lnSpc>
              <a:spcBef>
                <a:spcPts val="1200"/>
              </a:spcBef>
              <a:spcAft>
                <a:spcPts val="600"/>
              </a:spcAft>
              <a:buClr>
                <a:schemeClr val="lt1"/>
              </a:buClr>
              <a:buSzPts val="3200"/>
              <a:buFont typeface="Arial"/>
              <a:buNone/>
            </a:pPr>
            <a:r>
              <a:rPr lang="en-US" sz="3200" b="0" i="0" u="none" strike="noStrike" cap="none" dirty="0">
                <a:solidFill>
                  <a:schemeClr val="lt1"/>
                </a:solidFill>
                <a:latin typeface="Arial"/>
                <a:ea typeface="Arial"/>
                <a:cs typeface="Arial"/>
                <a:sym typeface="Arial"/>
              </a:rPr>
              <a:t>Through </a:t>
            </a:r>
            <a:r>
              <a:rPr lang="en-US" sz="3200" dirty="0">
                <a:solidFill>
                  <a:schemeClr val="lt1"/>
                </a:solidFill>
              </a:rPr>
              <a:t>Oct 21</a:t>
            </a:r>
            <a:r>
              <a:rPr lang="en-US" sz="3200" b="0" i="0" u="none" strike="noStrike" cap="none" dirty="0">
                <a:solidFill>
                  <a:schemeClr val="lt1"/>
                </a:solidFill>
                <a:latin typeface="Arial"/>
                <a:ea typeface="Arial"/>
                <a:cs typeface="Arial"/>
                <a:sym typeface="Arial"/>
              </a:rPr>
              <a:t>, 2022</a:t>
            </a:r>
            <a:endParaRPr sz="3200" b="0" i="0" u="none" strike="noStrike" cap="none" dirty="0">
              <a:solidFill>
                <a:schemeClr val="lt1"/>
              </a:solidFill>
              <a:latin typeface="Arial"/>
              <a:ea typeface="Arial"/>
              <a:cs typeface="Arial"/>
              <a:sym typeface="Arial"/>
            </a:endParaRPr>
          </a:p>
        </p:txBody>
      </p:sp>
      <p:sp>
        <p:nvSpPr>
          <p:cNvPr id="50" name="Google Shape;50;p82"/>
          <p:cNvSpPr txBox="1"/>
          <p:nvPr/>
        </p:nvSpPr>
        <p:spPr>
          <a:xfrm>
            <a:off x="1656076" y="5465172"/>
            <a:ext cx="5164672" cy="498598"/>
          </a:xfrm>
          <a:prstGeom prst="rect">
            <a:avLst/>
          </a:prstGeom>
          <a:noFill/>
          <a:ln>
            <a:noFill/>
          </a:ln>
        </p:spPr>
        <p:txBody>
          <a:bodyPr spcFirstLastPara="1" wrap="square" lIns="50800" tIns="50800" rIns="50800" bIns="50800" anchor="ctr" anchorCtr="0">
            <a:spAutoFit/>
          </a:bodyPr>
          <a:lstStyle/>
          <a:p>
            <a:pPr marL="0" marR="0" lvl="0" indent="0" algn="ctr" rtl="0">
              <a:lnSpc>
                <a:spcPct val="80000"/>
              </a:lnSpc>
              <a:spcBef>
                <a:spcPts val="400"/>
              </a:spcBef>
              <a:spcAft>
                <a:spcPts val="0"/>
              </a:spcAft>
              <a:buClr>
                <a:srgbClr val="000000"/>
              </a:buClr>
              <a:buSzPts val="2800"/>
              <a:buFont typeface="Arial"/>
              <a:buNone/>
            </a:pPr>
            <a:r>
              <a:rPr lang="en-US" sz="2800" b="1" i="0" u="none" strike="noStrike" cap="none" dirty="0">
                <a:solidFill>
                  <a:srgbClr val="000000"/>
                </a:solidFill>
                <a:latin typeface="Arial"/>
                <a:ea typeface="Arial"/>
                <a:cs typeface="Arial"/>
                <a:sym typeface="Arial"/>
              </a:rPr>
              <a:t>CLI Downloads</a:t>
            </a:r>
            <a:endParaRPr sz="2800" b="1" i="0" u="none" strike="noStrike" cap="none" dirty="0">
              <a:solidFill>
                <a:srgbClr val="000000"/>
              </a:solidFill>
              <a:latin typeface="Arial"/>
              <a:ea typeface="Arial"/>
              <a:cs typeface="Arial"/>
              <a:sym typeface="Arial"/>
            </a:endParaRPr>
          </a:p>
        </p:txBody>
      </p:sp>
      <p:sp>
        <p:nvSpPr>
          <p:cNvPr id="51" name="Google Shape;51;p82"/>
          <p:cNvSpPr txBox="1"/>
          <p:nvPr/>
        </p:nvSpPr>
        <p:spPr>
          <a:xfrm>
            <a:off x="9544585" y="5507454"/>
            <a:ext cx="5164672" cy="498598"/>
          </a:xfrm>
          <a:prstGeom prst="rect">
            <a:avLst/>
          </a:prstGeom>
          <a:noFill/>
          <a:ln>
            <a:noFill/>
          </a:ln>
        </p:spPr>
        <p:txBody>
          <a:bodyPr spcFirstLastPara="1" wrap="square" lIns="50800" tIns="50800" rIns="50800" bIns="50800" anchor="ctr" anchorCtr="0">
            <a:spAutoFit/>
          </a:bodyPr>
          <a:lstStyle/>
          <a:p>
            <a:pPr marL="0" marR="0" lvl="0" indent="0" algn="ctr" rtl="0">
              <a:lnSpc>
                <a:spcPct val="80000"/>
              </a:lnSpc>
              <a:spcBef>
                <a:spcPts val="400"/>
              </a:spcBef>
              <a:spcAft>
                <a:spcPts val="0"/>
              </a:spcAft>
              <a:buClr>
                <a:srgbClr val="000000"/>
              </a:buClr>
              <a:buSzPts val="2800"/>
              <a:buFont typeface="Arial"/>
              <a:buNone/>
            </a:pPr>
            <a:r>
              <a:rPr lang="en-US" sz="2800" b="1" i="0" u="none" strike="noStrike" cap="none" dirty="0">
                <a:solidFill>
                  <a:srgbClr val="000000"/>
                </a:solidFill>
                <a:latin typeface="Arial"/>
                <a:ea typeface="Arial"/>
                <a:cs typeface="Arial"/>
                <a:sym typeface="Arial"/>
              </a:rPr>
              <a:t>Explorer Downloads</a:t>
            </a:r>
            <a:endParaRPr sz="2800" b="1" i="0" u="none" strike="noStrike" cap="none" dirty="0">
              <a:solidFill>
                <a:srgbClr val="000000"/>
              </a:solidFill>
              <a:latin typeface="Arial"/>
              <a:ea typeface="Arial"/>
              <a:cs typeface="Arial"/>
              <a:sym typeface="Arial"/>
            </a:endParaRPr>
          </a:p>
        </p:txBody>
      </p:sp>
      <p:sp>
        <p:nvSpPr>
          <p:cNvPr id="52" name="Google Shape;52;p82"/>
          <p:cNvSpPr txBox="1"/>
          <p:nvPr/>
        </p:nvSpPr>
        <p:spPr>
          <a:xfrm>
            <a:off x="17470400" y="5524531"/>
            <a:ext cx="5164672" cy="498598"/>
          </a:xfrm>
          <a:prstGeom prst="rect">
            <a:avLst/>
          </a:prstGeom>
          <a:noFill/>
          <a:ln>
            <a:noFill/>
          </a:ln>
        </p:spPr>
        <p:txBody>
          <a:bodyPr spcFirstLastPara="1" wrap="square" lIns="50800" tIns="50800" rIns="50800" bIns="50800" anchor="ctr" anchorCtr="0">
            <a:spAutoFit/>
          </a:bodyPr>
          <a:lstStyle/>
          <a:p>
            <a:pPr marL="0" marR="0" lvl="0" indent="0" algn="ctr" rtl="0">
              <a:lnSpc>
                <a:spcPct val="80000"/>
              </a:lnSpc>
              <a:spcBef>
                <a:spcPts val="400"/>
              </a:spcBef>
              <a:spcAft>
                <a:spcPts val="0"/>
              </a:spcAft>
              <a:buClr>
                <a:srgbClr val="000000"/>
              </a:buClr>
              <a:buSzPts val="2800"/>
              <a:buFont typeface="Arial"/>
              <a:buNone/>
            </a:pPr>
            <a:r>
              <a:rPr lang="en-US" sz="2800" b="1" i="0" u="none" strike="noStrike" cap="none" dirty="0">
                <a:solidFill>
                  <a:srgbClr val="000000"/>
                </a:solidFill>
                <a:latin typeface="Arial"/>
                <a:ea typeface="Arial"/>
                <a:cs typeface="Arial"/>
                <a:sym typeface="Arial"/>
              </a:rPr>
              <a:t>Server-Side Downloads</a:t>
            </a:r>
            <a:endParaRPr sz="2800" b="1" i="0" u="none" strike="noStrike" cap="none" dirty="0">
              <a:solidFill>
                <a:srgbClr val="000000"/>
              </a:solidFill>
              <a:latin typeface="Arial"/>
              <a:ea typeface="Arial"/>
              <a:cs typeface="Arial"/>
              <a:sym typeface="Arial"/>
            </a:endParaRPr>
          </a:p>
        </p:txBody>
      </p:sp>
      <p:sp>
        <p:nvSpPr>
          <p:cNvPr id="53" name="Google Shape;53;p82"/>
          <p:cNvSpPr txBox="1"/>
          <p:nvPr/>
        </p:nvSpPr>
        <p:spPr>
          <a:xfrm>
            <a:off x="1684851" y="8180585"/>
            <a:ext cx="5164800" cy="447300"/>
          </a:xfrm>
          <a:prstGeom prst="rect">
            <a:avLst/>
          </a:prstGeom>
          <a:noFill/>
          <a:ln>
            <a:noFill/>
          </a:ln>
        </p:spPr>
        <p:txBody>
          <a:bodyPr spcFirstLastPara="1" wrap="square" lIns="50800" tIns="50800" rIns="50800" bIns="50800" anchor="ctr" anchorCtr="0">
            <a:spAutoFit/>
          </a:bodyPr>
          <a:lstStyle/>
          <a:p>
            <a:pPr marL="0" marR="0" lvl="0" indent="0" algn="ctr" rtl="0">
              <a:lnSpc>
                <a:spcPct val="80000"/>
              </a:lnSpc>
              <a:spcBef>
                <a:spcPts val="400"/>
              </a:spcBef>
              <a:spcAft>
                <a:spcPts val="0"/>
              </a:spcAft>
              <a:buClr>
                <a:srgbClr val="000000"/>
              </a:buClr>
              <a:buSzPts val="2800"/>
              <a:buFont typeface="Arial"/>
              <a:buNone/>
            </a:pPr>
            <a:r>
              <a:rPr lang="en-US" sz="2800" b="1" i="0" u="none" strike="noStrike" cap="none" dirty="0">
                <a:solidFill>
                  <a:srgbClr val="000000"/>
                </a:solidFill>
                <a:latin typeface="Arial"/>
                <a:ea typeface="Arial"/>
                <a:cs typeface="Arial"/>
                <a:sym typeface="Arial"/>
              </a:rPr>
              <a:t>Visitors at zowe.org</a:t>
            </a:r>
            <a:endParaRPr sz="2800" b="1" i="0" u="none" strike="noStrike" cap="none" dirty="0">
              <a:solidFill>
                <a:srgbClr val="000000"/>
              </a:solidFill>
              <a:latin typeface="Arial"/>
              <a:ea typeface="Arial"/>
              <a:cs typeface="Arial"/>
              <a:sym typeface="Arial"/>
            </a:endParaRPr>
          </a:p>
        </p:txBody>
      </p:sp>
      <p:sp>
        <p:nvSpPr>
          <p:cNvPr id="54" name="Google Shape;54;p82"/>
          <p:cNvSpPr txBox="1"/>
          <p:nvPr/>
        </p:nvSpPr>
        <p:spPr>
          <a:xfrm>
            <a:off x="9529940" y="9298730"/>
            <a:ext cx="5164672" cy="498598"/>
          </a:xfrm>
          <a:prstGeom prst="rect">
            <a:avLst/>
          </a:prstGeom>
          <a:noFill/>
          <a:ln>
            <a:noFill/>
          </a:ln>
        </p:spPr>
        <p:txBody>
          <a:bodyPr spcFirstLastPara="1" wrap="square" lIns="50800" tIns="50800" rIns="50800" bIns="50800" anchor="ctr" anchorCtr="0">
            <a:spAutoFit/>
          </a:bodyPr>
          <a:lstStyle/>
          <a:p>
            <a:pPr marL="0" marR="0" lvl="0" indent="0" algn="ctr" rtl="0">
              <a:lnSpc>
                <a:spcPct val="80000"/>
              </a:lnSpc>
              <a:spcBef>
                <a:spcPts val="400"/>
              </a:spcBef>
              <a:spcAft>
                <a:spcPts val="0"/>
              </a:spcAft>
              <a:buClr>
                <a:srgbClr val="000000"/>
              </a:buClr>
              <a:buSzPts val="2800"/>
              <a:buFont typeface="Arial"/>
              <a:buNone/>
            </a:pPr>
            <a:r>
              <a:rPr lang="en-US" sz="2800" b="1" i="0" u="none" strike="noStrike" cap="none" dirty="0">
                <a:solidFill>
                  <a:srgbClr val="000000"/>
                </a:solidFill>
                <a:latin typeface="Arial"/>
                <a:ea typeface="Arial"/>
                <a:cs typeface="Arial"/>
                <a:sym typeface="Arial"/>
              </a:rPr>
              <a:t>GitHub Contributors</a:t>
            </a:r>
            <a:endParaRPr sz="2800" b="1" i="0" u="none" strike="noStrike" cap="none" dirty="0">
              <a:solidFill>
                <a:srgbClr val="000000"/>
              </a:solidFill>
              <a:latin typeface="Arial"/>
              <a:ea typeface="Arial"/>
              <a:cs typeface="Arial"/>
              <a:sym typeface="Arial"/>
            </a:endParaRPr>
          </a:p>
        </p:txBody>
      </p:sp>
      <p:sp>
        <p:nvSpPr>
          <p:cNvPr id="55" name="Google Shape;55;p82"/>
          <p:cNvSpPr txBox="1"/>
          <p:nvPr/>
        </p:nvSpPr>
        <p:spPr>
          <a:xfrm>
            <a:off x="17470400" y="9123725"/>
            <a:ext cx="5164672" cy="498598"/>
          </a:xfrm>
          <a:prstGeom prst="rect">
            <a:avLst/>
          </a:prstGeom>
          <a:noFill/>
          <a:ln>
            <a:noFill/>
          </a:ln>
        </p:spPr>
        <p:txBody>
          <a:bodyPr spcFirstLastPara="1" wrap="square" lIns="50800" tIns="50800" rIns="50800" bIns="50800" anchor="ctr" anchorCtr="0">
            <a:spAutoFit/>
          </a:bodyPr>
          <a:lstStyle/>
          <a:p>
            <a:pPr marL="0" marR="0" lvl="0" indent="0" algn="ctr" rtl="0">
              <a:lnSpc>
                <a:spcPct val="80000"/>
              </a:lnSpc>
              <a:spcBef>
                <a:spcPts val="400"/>
              </a:spcBef>
              <a:spcAft>
                <a:spcPts val="0"/>
              </a:spcAft>
              <a:buClr>
                <a:srgbClr val="000000"/>
              </a:buClr>
              <a:buSzPts val="2800"/>
              <a:buFont typeface="Arial"/>
              <a:buNone/>
            </a:pPr>
            <a:r>
              <a:rPr lang="en-US" sz="2800" b="1" i="0" u="none" strike="noStrike" cap="none" dirty="0">
                <a:solidFill>
                  <a:srgbClr val="000000"/>
                </a:solidFill>
                <a:latin typeface="Arial"/>
                <a:ea typeface="Arial"/>
                <a:cs typeface="Arial"/>
                <a:sym typeface="Arial"/>
              </a:rPr>
              <a:t>Conformant Zowe Products</a:t>
            </a:r>
            <a:endParaRPr sz="2800" b="1" i="0" u="none" strike="noStrike" cap="none" dirty="0">
              <a:solidFill>
                <a:srgbClr val="000000"/>
              </a:solidFill>
              <a:latin typeface="Arial"/>
              <a:ea typeface="Arial"/>
              <a:cs typeface="Arial"/>
              <a:sym typeface="Arial"/>
            </a:endParaRPr>
          </a:p>
        </p:txBody>
      </p:sp>
      <p:sp>
        <p:nvSpPr>
          <p:cNvPr id="56" name="Google Shape;56;p82"/>
          <p:cNvSpPr txBox="1"/>
          <p:nvPr/>
        </p:nvSpPr>
        <p:spPr>
          <a:xfrm>
            <a:off x="845795" y="4474720"/>
            <a:ext cx="6970800" cy="1040285"/>
          </a:xfrm>
          <a:prstGeom prst="rect">
            <a:avLst/>
          </a:prstGeom>
          <a:noFill/>
          <a:ln>
            <a:noFill/>
          </a:ln>
        </p:spPr>
        <p:txBody>
          <a:bodyPr spcFirstLastPara="1" wrap="square" lIns="50800" tIns="50800" rIns="50800" bIns="50800" anchor="ctr" anchorCtr="0">
            <a:spAutoFit/>
          </a:bodyPr>
          <a:lstStyle/>
          <a:p>
            <a:pPr marL="0" marR="0" lvl="0" indent="0" algn="ctr" rtl="0">
              <a:lnSpc>
                <a:spcPct val="80000"/>
              </a:lnSpc>
              <a:spcBef>
                <a:spcPts val="400"/>
              </a:spcBef>
              <a:spcAft>
                <a:spcPts val="0"/>
              </a:spcAft>
              <a:buClr>
                <a:srgbClr val="0043CE"/>
              </a:buClr>
              <a:buSzPts val="7200"/>
              <a:buFont typeface="IBM Plex Mono"/>
              <a:buNone/>
            </a:pPr>
            <a:r>
              <a:rPr lang="en-US" sz="7200" b="1" dirty="0">
                <a:solidFill>
                  <a:srgbClr val="0043CE"/>
                </a:solidFill>
              </a:rPr>
              <a:t>160,667</a:t>
            </a:r>
            <a:endParaRPr sz="7200" b="1" i="0" u="none" strike="noStrike" cap="none" dirty="0">
              <a:solidFill>
                <a:srgbClr val="0043CE"/>
              </a:solidFill>
              <a:latin typeface="Arial"/>
              <a:ea typeface="Arial"/>
              <a:cs typeface="Arial"/>
              <a:sym typeface="Arial"/>
            </a:endParaRPr>
          </a:p>
        </p:txBody>
      </p:sp>
      <p:sp>
        <p:nvSpPr>
          <p:cNvPr id="57" name="Google Shape;57;p82"/>
          <p:cNvSpPr txBox="1"/>
          <p:nvPr/>
        </p:nvSpPr>
        <p:spPr>
          <a:xfrm>
            <a:off x="8626876" y="4424887"/>
            <a:ext cx="6970800" cy="1040285"/>
          </a:xfrm>
          <a:prstGeom prst="rect">
            <a:avLst/>
          </a:prstGeom>
          <a:noFill/>
          <a:ln>
            <a:noFill/>
          </a:ln>
        </p:spPr>
        <p:txBody>
          <a:bodyPr spcFirstLastPara="1" wrap="square" lIns="50800" tIns="50800" rIns="50800" bIns="50800" anchor="ctr" anchorCtr="0">
            <a:spAutoFit/>
          </a:bodyPr>
          <a:lstStyle/>
          <a:p>
            <a:pPr marL="0" marR="0" lvl="0" indent="0" algn="ctr" rtl="0">
              <a:lnSpc>
                <a:spcPct val="80000"/>
              </a:lnSpc>
              <a:spcBef>
                <a:spcPts val="400"/>
              </a:spcBef>
              <a:spcAft>
                <a:spcPts val="0"/>
              </a:spcAft>
              <a:buClr>
                <a:srgbClr val="0043CE"/>
              </a:buClr>
              <a:buSzPts val="7200"/>
              <a:buFont typeface="IBM Plex Mono"/>
              <a:buNone/>
            </a:pPr>
            <a:r>
              <a:rPr lang="en-US" sz="7200" b="1" i="0" u="none" strike="noStrike" cap="none" dirty="0">
                <a:solidFill>
                  <a:srgbClr val="0043CE"/>
                </a:solidFill>
                <a:latin typeface="Arial"/>
                <a:ea typeface="Arial"/>
                <a:cs typeface="Arial"/>
                <a:sym typeface="Arial"/>
              </a:rPr>
              <a:t>71,283</a:t>
            </a:r>
          </a:p>
        </p:txBody>
      </p:sp>
      <p:sp>
        <p:nvSpPr>
          <p:cNvPr id="58" name="Google Shape;58;p82"/>
          <p:cNvSpPr txBox="1"/>
          <p:nvPr/>
        </p:nvSpPr>
        <p:spPr>
          <a:xfrm>
            <a:off x="16567268" y="4448532"/>
            <a:ext cx="6970800" cy="1040285"/>
          </a:xfrm>
          <a:prstGeom prst="rect">
            <a:avLst/>
          </a:prstGeom>
          <a:noFill/>
          <a:ln>
            <a:noFill/>
          </a:ln>
        </p:spPr>
        <p:txBody>
          <a:bodyPr spcFirstLastPara="1" wrap="square" lIns="50800" tIns="50800" rIns="50800" bIns="50800" anchor="ctr" anchorCtr="0">
            <a:spAutoFit/>
          </a:bodyPr>
          <a:lstStyle/>
          <a:p>
            <a:pPr marL="0" marR="0" lvl="0" indent="0" algn="ctr" rtl="0">
              <a:lnSpc>
                <a:spcPct val="80000"/>
              </a:lnSpc>
              <a:spcBef>
                <a:spcPts val="400"/>
              </a:spcBef>
              <a:spcAft>
                <a:spcPts val="0"/>
              </a:spcAft>
              <a:buClr>
                <a:srgbClr val="0043CE"/>
              </a:buClr>
              <a:buSzPts val="7200"/>
              <a:buFont typeface="IBM Plex Mono"/>
              <a:buNone/>
            </a:pPr>
            <a:r>
              <a:rPr lang="en-US" sz="7200" b="1" i="0" u="none" strike="noStrike" cap="none" dirty="0">
                <a:solidFill>
                  <a:srgbClr val="0043CE"/>
                </a:solidFill>
                <a:latin typeface="Arial"/>
                <a:ea typeface="Arial"/>
                <a:cs typeface="Arial"/>
                <a:sym typeface="Arial"/>
              </a:rPr>
              <a:t>6247</a:t>
            </a:r>
            <a:endParaRPr sz="7200" b="1" i="0" u="none" strike="noStrike" cap="none" dirty="0">
              <a:solidFill>
                <a:srgbClr val="0043CE"/>
              </a:solidFill>
              <a:latin typeface="Arial"/>
              <a:ea typeface="Arial"/>
              <a:cs typeface="Arial"/>
              <a:sym typeface="Arial"/>
            </a:endParaRPr>
          </a:p>
        </p:txBody>
      </p:sp>
      <p:sp>
        <p:nvSpPr>
          <p:cNvPr id="59" name="Google Shape;59;p82"/>
          <p:cNvSpPr txBox="1"/>
          <p:nvPr/>
        </p:nvSpPr>
        <p:spPr>
          <a:xfrm>
            <a:off x="752875" y="8824407"/>
            <a:ext cx="6970800" cy="1785104"/>
          </a:xfrm>
          <a:prstGeom prst="rect">
            <a:avLst/>
          </a:prstGeom>
          <a:noFill/>
          <a:ln>
            <a:noFill/>
          </a:ln>
        </p:spPr>
        <p:txBody>
          <a:bodyPr spcFirstLastPara="1" wrap="square" lIns="50800" tIns="50800" rIns="50800" bIns="50800" anchor="ctr" anchorCtr="0">
            <a:spAutoFit/>
          </a:bodyPr>
          <a:lstStyle/>
          <a:p>
            <a:pPr marL="0" marR="0" lvl="0" indent="0" algn="ctr" rtl="0">
              <a:lnSpc>
                <a:spcPct val="80000"/>
              </a:lnSpc>
              <a:spcBef>
                <a:spcPts val="400"/>
              </a:spcBef>
              <a:spcAft>
                <a:spcPts val="0"/>
              </a:spcAft>
              <a:buClr>
                <a:srgbClr val="0043CE"/>
              </a:buClr>
              <a:buSzPts val="7200"/>
              <a:buFont typeface="IBM Plex Mono"/>
              <a:buNone/>
            </a:pPr>
            <a:r>
              <a:rPr lang="en-US" sz="3600" b="1" i="0" u="none" strike="noStrike" cap="none" dirty="0">
                <a:solidFill>
                  <a:srgbClr val="0043CE"/>
                </a:solidFill>
                <a:latin typeface="Arial"/>
                <a:ea typeface="Arial"/>
                <a:cs typeface="Arial"/>
                <a:sym typeface="Arial"/>
              </a:rPr>
              <a:t>19,100 Total</a:t>
            </a:r>
          </a:p>
          <a:p>
            <a:pPr marL="0" marR="0" lvl="0" indent="0" algn="ctr" rtl="0">
              <a:lnSpc>
                <a:spcPct val="80000"/>
              </a:lnSpc>
              <a:spcBef>
                <a:spcPts val="400"/>
              </a:spcBef>
              <a:spcAft>
                <a:spcPts val="0"/>
              </a:spcAft>
              <a:buClr>
                <a:srgbClr val="0043CE"/>
              </a:buClr>
              <a:buSzPts val="7200"/>
              <a:buFont typeface="IBM Plex Mono"/>
              <a:buNone/>
            </a:pPr>
            <a:r>
              <a:rPr lang="en-US" sz="2400" b="1" i="0" u="none" strike="noStrike" cap="none" dirty="0">
                <a:solidFill>
                  <a:schemeClr val="bg2"/>
                </a:solidFill>
                <a:latin typeface="Arial"/>
                <a:ea typeface="Arial"/>
                <a:cs typeface="Arial"/>
                <a:sym typeface="Arial"/>
              </a:rPr>
              <a:t>15,980 thru July 25, 2022 </a:t>
            </a:r>
            <a:endParaRPr lang="en-US" sz="3600" b="1" i="0" u="none" strike="noStrike" cap="none" dirty="0">
              <a:solidFill>
                <a:schemeClr val="bg2"/>
              </a:solidFill>
              <a:latin typeface="Arial"/>
              <a:ea typeface="Arial"/>
              <a:cs typeface="Arial"/>
              <a:sym typeface="Arial"/>
            </a:endParaRPr>
          </a:p>
          <a:p>
            <a:pPr marL="0" marR="0" lvl="0" indent="0" algn="ctr" rtl="0">
              <a:lnSpc>
                <a:spcPct val="80000"/>
              </a:lnSpc>
              <a:spcBef>
                <a:spcPts val="400"/>
              </a:spcBef>
              <a:spcAft>
                <a:spcPts val="0"/>
              </a:spcAft>
              <a:buClr>
                <a:srgbClr val="0043CE"/>
              </a:buClr>
              <a:buSzPts val="7200"/>
              <a:buFont typeface="IBM Plex Mono"/>
              <a:buNone/>
            </a:pPr>
            <a:r>
              <a:rPr lang="en-US" sz="3600" b="1" i="0" u="none" strike="noStrike" cap="none" dirty="0">
                <a:solidFill>
                  <a:srgbClr val="0043CE"/>
                </a:solidFill>
                <a:latin typeface="Arial"/>
                <a:ea typeface="Arial"/>
                <a:cs typeface="Arial"/>
                <a:sym typeface="Arial"/>
              </a:rPr>
              <a:t>18,155 New </a:t>
            </a:r>
          </a:p>
          <a:p>
            <a:pPr marL="0" marR="0" lvl="0" indent="0" algn="ctr" rtl="0">
              <a:lnSpc>
                <a:spcPct val="80000"/>
              </a:lnSpc>
              <a:spcBef>
                <a:spcPts val="400"/>
              </a:spcBef>
              <a:spcAft>
                <a:spcPts val="0"/>
              </a:spcAft>
              <a:buClr>
                <a:srgbClr val="0043CE"/>
              </a:buClr>
              <a:buSzPts val="7200"/>
              <a:buFont typeface="IBM Plex Mono"/>
              <a:buNone/>
            </a:pPr>
            <a:r>
              <a:rPr lang="en-US" sz="2400" b="1" dirty="0">
                <a:solidFill>
                  <a:schemeClr val="bg2"/>
                </a:solidFill>
              </a:rPr>
              <a:t>14,952  thru July 25, 2022</a:t>
            </a:r>
            <a:endParaRPr lang="en-US" sz="2400" b="1" i="0" u="none" strike="noStrike" cap="none" dirty="0">
              <a:solidFill>
                <a:schemeClr val="bg2"/>
              </a:solidFill>
              <a:latin typeface="Arial"/>
              <a:ea typeface="Arial"/>
              <a:cs typeface="Arial"/>
              <a:sym typeface="Arial"/>
            </a:endParaRPr>
          </a:p>
        </p:txBody>
      </p:sp>
      <p:sp>
        <p:nvSpPr>
          <p:cNvPr id="60" name="Google Shape;60;p82"/>
          <p:cNvSpPr txBox="1"/>
          <p:nvPr/>
        </p:nvSpPr>
        <p:spPr>
          <a:xfrm>
            <a:off x="8468705" y="8164637"/>
            <a:ext cx="6970800" cy="1040285"/>
          </a:xfrm>
          <a:prstGeom prst="rect">
            <a:avLst/>
          </a:prstGeom>
          <a:noFill/>
          <a:ln>
            <a:noFill/>
          </a:ln>
        </p:spPr>
        <p:txBody>
          <a:bodyPr spcFirstLastPara="1" wrap="square" lIns="50800" tIns="50800" rIns="50800" bIns="50800" anchor="ctr" anchorCtr="0">
            <a:spAutoFit/>
          </a:bodyPr>
          <a:lstStyle/>
          <a:p>
            <a:pPr marL="0" marR="0" lvl="0" indent="0" algn="ctr" rtl="0">
              <a:lnSpc>
                <a:spcPct val="80000"/>
              </a:lnSpc>
              <a:spcBef>
                <a:spcPts val="400"/>
              </a:spcBef>
              <a:spcAft>
                <a:spcPts val="0"/>
              </a:spcAft>
              <a:buClr>
                <a:srgbClr val="0043CE"/>
              </a:buClr>
              <a:buSzPts val="7200"/>
              <a:buFont typeface="IBM Plex Mono"/>
              <a:buNone/>
            </a:pPr>
            <a:r>
              <a:rPr lang="en-US" sz="7200" b="1" i="0" u="none" strike="noStrike" cap="none" dirty="0">
                <a:solidFill>
                  <a:srgbClr val="0043CE"/>
                </a:solidFill>
                <a:latin typeface="Arial"/>
                <a:ea typeface="Arial"/>
                <a:cs typeface="Arial"/>
                <a:sym typeface="Arial"/>
              </a:rPr>
              <a:t>598</a:t>
            </a:r>
            <a:endParaRPr sz="7200" b="1" i="0" u="none" strike="noStrike" cap="none" dirty="0">
              <a:solidFill>
                <a:srgbClr val="0043CE"/>
              </a:solidFill>
              <a:latin typeface="Arial"/>
              <a:ea typeface="Arial"/>
              <a:cs typeface="Arial"/>
              <a:sym typeface="Arial"/>
            </a:endParaRPr>
          </a:p>
        </p:txBody>
      </p:sp>
      <p:sp>
        <p:nvSpPr>
          <p:cNvPr id="61" name="Google Shape;61;p82"/>
          <p:cNvSpPr txBox="1"/>
          <p:nvPr/>
        </p:nvSpPr>
        <p:spPr>
          <a:xfrm>
            <a:off x="16567268" y="8141099"/>
            <a:ext cx="6970800" cy="1040285"/>
          </a:xfrm>
          <a:prstGeom prst="rect">
            <a:avLst/>
          </a:prstGeom>
          <a:noFill/>
          <a:ln>
            <a:noFill/>
          </a:ln>
        </p:spPr>
        <p:txBody>
          <a:bodyPr spcFirstLastPara="1" wrap="square" lIns="50800" tIns="50800" rIns="50800" bIns="50800" anchor="ctr" anchorCtr="0">
            <a:spAutoFit/>
          </a:bodyPr>
          <a:lstStyle/>
          <a:p>
            <a:pPr marL="0" marR="0" lvl="0" indent="0" algn="ctr" rtl="0">
              <a:lnSpc>
                <a:spcPct val="80000"/>
              </a:lnSpc>
              <a:spcBef>
                <a:spcPts val="400"/>
              </a:spcBef>
              <a:spcAft>
                <a:spcPts val="0"/>
              </a:spcAft>
              <a:buClr>
                <a:srgbClr val="0043CE"/>
              </a:buClr>
              <a:buSzPts val="7200"/>
              <a:buFont typeface="IBM Plex Mono"/>
              <a:buNone/>
            </a:pPr>
            <a:r>
              <a:rPr lang="en-US" sz="7200" b="1" dirty="0">
                <a:solidFill>
                  <a:srgbClr val="0043CE"/>
                </a:solidFill>
              </a:rPr>
              <a:t>77 / 42</a:t>
            </a:r>
            <a:endParaRPr sz="7200" b="1" i="0" u="none" strike="noStrike" cap="none" dirty="0">
              <a:solidFill>
                <a:srgbClr val="0043CE"/>
              </a:solidFill>
              <a:latin typeface="Arial"/>
              <a:ea typeface="Arial"/>
              <a:cs typeface="Arial"/>
              <a:sym typeface="Arial"/>
            </a:endParaRPr>
          </a:p>
        </p:txBody>
      </p:sp>
      <p:sp>
        <p:nvSpPr>
          <p:cNvPr id="62" name="Google Shape;62;p82"/>
          <p:cNvSpPr txBox="1"/>
          <p:nvPr/>
        </p:nvSpPr>
        <p:spPr>
          <a:xfrm>
            <a:off x="8898300" y="6434227"/>
            <a:ext cx="6587400" cy="523220"/>
          </a:xfrm>
          <a:prstGeom prst="rect">
            <a:avLst/>
          </a:prstGeom>
          <a:noFill/>
          <a:ln>
            <a:noFill/>
          </a:ln>
        </p:spPr>
        <p:txBody>
          <a:bodyPr spcFirstLastPara="1" wrap="square" lIns="50800" tIns="50800" rIns="50800" bIns="50800" anchor="ctr" anchorCtr="0">
            <a:spAutoFit/>
          </a:bodyPr>
          <a:lstStyle/>
          <a:p>
            <a:pPr marL="0" marR="0" lvl="0" indent="0" algn="ctr" rtl="0">
              <a:lnSpc>
                <a:spcPct val="80000"/>
              </a:lnSpc>
              <a:spcBef>
                <a:spcPts val="400"/>
              </a:spcBef>
              <a:spcAft>
                <a:spcPts val="0"/>
              </a:spcAft>
              <a:buClr>
                <a:srgbClr val="7F7F7F"/>
              </a:buClr>
              <a:buSzPts val="3200"/>
              <a:buFont typeface="IBM Plex Mono"/>
              <a:buNone/>
            </a:pPr>
            <a:r>
              <a:rPr lang="en-US" sz="3000" b="1" i="0" u="none" strike="noStrike" cap="none" dirty="0">
                <a:solidFill>
                  <a:srgbClr val="7F7F7F"/>
                </a:solidFill>
                <a:latin typeface="Arial"/>
                <a:ea typeface="Arial"/>
                <a:cs typeface="Arial"/>
                <a:sym typeface="Arial"/>
              </a:rPr>
              <a:t>+ 13% (</a:t>
            </a:r>
            <a:r>
              <a:rPr lang="en-US" sz="3000" b="1" dirty="0">
                <a:solidFill>
                  <a:srgbClr val="7F7F7F"/>
                </a:solidFill>
              </a:rPr>
              <a:t>62,934</a:t>
            </a:r>
            <a:r>
              <a:rPr lang="en-US" sz="3000" b="1" i="0" u="none" strike="noStrike" cap="none" dirty="0">
                <a:solidFill>
                  <a:srgbClr val="7F7F7F"/>
                </a:solidFill>
                <a:latin typeface="Arial"/>
                <a:ea typeface="Arial"/>
                <a:cs typeface="Arial"/>
                <a:sym typeface="Arial"/>
              </a:rPr>
              <a:t>) since </a:t>
            </a:r>
            <a:r>
              <a:rPr lang="en-US" sz="3000" b="1" dirty="0">
                <a:solidFill>
                  <a:srgbClr val="7F7F7F"/>
                </a:solidFill>
              </a:rPr>
              <a:t>July 25</a:t>
            </a:r>
            <a:endParaRPr lang="en-US" sz="3000" b="1" i="0" u="none" strike="noStrike" cap="none" dirty="0">
              <a:solidFill>
                <a:srgbClr val="7F7F7F"/>
              </a:solidFill>
              <a:latin typeface="Arial"/>
              <a:ea typeface="Arial"/>
              <a:cs typeface="Arial"/>
              <a:sym typeface="Arial"/>
            </a:endParaRPr>
          </a:p>
        </p:txBody>
      </p:sp>
      <p:sp>
        <p:nvSpPr>
          <p:cNvPr id="63" name="Google Shape;63;p82"/>
          <p:cNvSpPr txBox="1"/>
          <p:nvPr/>
        </p:nvSpPr>
        <p:spPr>
          <a:xfrm>
            <a:off x="16851982" y="6380257"/>
            <a:ext cx="6587400" cy="523220"/>
          </a:xfrm>
          <a:prstGeom prst="rect">
            <a:avLst/>
          </a:prstGeom>
          <a:noFill/>
          <a:ln>
            <a:noFill/>
          </a:ln>
        </p:spPr>
        <p:txBody>
          <a:bodyPr spcFirstLastPara="1" wrap="square" lIns="50800" tIns="50800" rIns="50800" bIns="50800" anchor="ctr" anchorCtr="0">
            <a:spAutoFit/>
          </a:bodyPr>
          <a:lstStyle/>
          <a:p>
            <a:pPr marL="0" marR="0" lvl="0" indent="0" algn="ctr" rtl="0">
              <a:lnSpc>
                <a:spcPct val="80000"/>
              </a:lnSpc>
              <a:spcBef>
                <a:spcPts val="400"/>
              </a:spcBef>
              <a:spcAft>
                <a:spcPts val="0"/>
              </a:spcAft>
              <a:buClr>
                <a:srgbClr val="7F7F7F"/>
              </a:buClr>
              <a:buSzPts val="3200"/>
              <a:buFont typeface="IBM Plex Mono"/>
              <a:buNone/>
            </a:pPr>
            <a:r>
              <a:rPr lang="en-US" sz="3000" b="1" i="0" u="none" strike="noStrike" cap="none" dirty="0">
                <a:solidFill>
                  <a:srgbClr val="7F7F7F"/>
                </a:solidFill>
                <a:latin typeface="Arial"/>
                <a:ea typeface="Arial"/>
                <a:cs typeface="Arial"/>
                <a:sym typeface="Arial"/>
              </a:rPr>
              <a:t>+ 7% (5,841) since </a:t>
            </a:r>
            <a:r>
              <a:rPr lang="en-US" sz="3000" b="1" dirty="0">
                <a:solidFill>
                  <a:srgbClr val="7F7F7F"/>
                </a:solidFill>
              </a:rPr>
              <a:t>July 25 </a:t>
            </a:r>
            <a:endParaRPr lang="en-US" sz="3000" b="1" i="0" u="none" strike="noStrike" cap="none" dirty="0">
              <a:solidFill>
                <a:srgbClr val="7F7F7F"/>
              </a:solidFill>
              <a:latin typeface="Arial"/>
              <a:ea typeface="Arial"/>
              <a:cs typeface="Arial"/>
              <a:sym typeface="Arial"/>
            </a:endParaRPr>
          </a:p>
        </p:txBody>
      </p:sp>
      <p:sp>
        <p:nvSpPr>
          <p:cNvPr id="64" name="Google Shape;64;p82"/>
          <p:cNvSpPr txBox="1"/>
          <p:nvPr/>
        </p:nvSpPr>
        <p:spPr>
          <a:xfrm>
            <a:off x="16758968" y="10142240"/>
            <a:ext cx="6587400" cy="523220"/>
          </a:xfrm>
          <a:prstGeom prst="rect">
            <a:avLst/>
          </a:prstGeom>
          <a:noFill/>
          <a:ln>
            <a:noFill/>
          </a:ln>
        </p:spPr>
        <p:txBody>
          <a:bodyPr spcFirstLastPara="1" wrap="square" lIns="50800" tIns="50800" rIns="50800" bIns="50800" anchor="ctr" anchorCtr="0">
            <a:spAutoFit/>
          </a:bodyPr>
          <a:lstStyle/>
          <a:p>
            <a:pPr marL="0" marR="0" lvl="0" indent="0" algn="ctr" rtl="0">
              <a:lnSpc>
                <a:spcPct val="80000"/>
              </a:lnSpc>
              <a:spcBef>
                <a:spcPts val="400"/>
              </a:spcBef>
              <a:spcAft>
                <a:spcPts val="0"/>
              </a:spcAft>
              <a:buClr>
                <a:srgbClr val="7F7F7F"/>
              </a:buClr>
              <a:buSzPts val="3200"/>
              <a:buFont typeface="IBM Plex Mono"/>
              <a:buNone/>
            </a:pPr>
            <a:r>
              <a:rPr lang="en-US" sz="3000" b="1" i="0" u="none" strike="noStrike" cap="none" dirty="0">
                <a:solidFill>
                  <a:srgbClr val="7F7F7F"/>
                </a:solidFill>
                <a:latin typeface="Arial"/>
                <a:ea typeface="Arial"/>
                <a:cs typeface="Arial"/>
                <a:sym typeface="Arial"/>
              </a:rPr>
              <a:t>34 V2 July 25 </a:t>
            </a:r>
          </a:p>
        </p:txBody>
      </p:sp>
      <p:sp>
        <p:nvSpPr>
          <p:cNvPr id="65" name="Google Shape;65;p82"/>
          <p:cNvSpPr txBox="1"/>
          <p:nvPr/>
        </p:nvSpPr>
        <p:spPr>
          <a:xfrm>
            <a:off x="8818576" y="9972591"/>
            <a:ext cx="6587400" cy="523220"/>
          </a:xfrm>
          <a:prstGeom prst="rect">
            <a:avLst/>
          </a:prstGeom>
          <a:noFill/>
          <a:ln>
            <a:noFill/>
          </a:ln>
        </p:spPr>
        <p:txBody>
          <a:bodyPr spcFirstLastPara="1" wrap="square" lIns="50800" tIns="50800" rIns="50800" bIns="50800" anchor="ctr" anchorCtr="0">
            <a:spAutoFit/>
          </a:bodyPr>
          <a:lstStyle/>
          <a:p>
            <a:pPr marL="0" marR="0" lvl="0" indent="0" algn="ctr" rtl="0">
              <a:lnSpc>
                <a:spcPct val="80000"/>
              </a:lnSpc>
              <a:spcBef>
                <a:spcPts val="400"/>
              </a:spcBef>
              <a:spcAft>
                <a:spcPts val="0"/>
              </a:spcAft>
              <a:buClr>
                <a:srgbClr val="7F7F7F"/>
              </a:buClr>
              <a:buSzPts val="3200"/>
              <a:buFont typeface="IBM Plex Mono"/>
              <a:buNone/>
            </a:pPr>
            <a:r>
              <a:rPr lang="en-US" sz="3000" b="1" i="0" u="none" strike="noStrike" cap="none" dirty="0">
                <a:solidFill>
                  <a:srgbClr val="7F7F7F"/>
                </a:solidFill>
                <a:latin typeface="Arial"/>
                <a:ea typeface="Arial"/>
                <a:cs typeface="Arial"/>
                <a:sym typeface="Arial"/>
              </a:rPr>
              <a:t>+ </a:t>
            </a:r>
            <a:r>
              <a:rPr lang="en-US" sz="3000" b="1" dirty="0">
                <a:solidFill>
                  <a:srgbClr val="7F7F7F"/>
                </a:solidFill>
              </a:rPr>
              <a:t>6</a:t>
            </a:r>
            <a:r>
              <a:rPr lang="en-US" sz="3000" b="1" i="0" u="none" strike="noStrike" cap="none" dirty="0">
                <a:solidFill>
                  <a:srgbClr val="7F7F7F"/>
                </a:solidFill>
                <a:latin typeface="Arial"/>
                <a:ea typeface="Arial"/>
                <a:cs typeface="Arial"/>
                <a:sym typeface="Arial"/>
              </a:rPr>
              <a:t>% (566) since July 25</a:t>
            </a:r>
            <a:endParaRPr lang="en-US" sz="3000" b="1" dirty="0">
              <a:solidFill>
                <a:srgbClr val="7F7F7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Google Shape;39;p8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262626"/>
              </a:buClr>
              <a:buSzPts val="3000"/>
              <a:buFont typeface="Arial"/>
              <a:buNone/>
            </a:pPr>
            <a:r>
              <a:rPr lang="en-US" dirty="0"/>
              <a:t>Zowe Open Source Community Feedback</a:t>
            </a:r>
            <a:endParaRPr dirty="0"/>
          </a:p>
        </p:txBody>
      </p:sp>
      <p:sp>
        <p:nvSpPr>
          <p:cNvPr id="2" name="Text Placeholder 1"/>
          <p:cNvSpPr>
            <a:spLocks noGrp="1"/>
          </p:cNvSpPr>
          <p:nvPr>
            <p:ph type="body" idx="1"/>
          </p:nvPr>
        </p:nvSpPr>
        <p:spPr/>
        <p:txBody>
          <a:bodyPr/>
          <a:lstStyle/>
          <a:p>
            <a:r>
              <a:rPr lang="en-US" dirty="0"/>
              <a:t>Question-of-the-month: September</a:t>
            </a:r>
          </a:p>
          <a:p>
            <a:r>
              <a:rPr lang="en-US" dirty="0"/>
              <a:t>Zowe V2 Feedback</a:t>
            </a:r>
          </a:p>
        </p:txBody>
      </p:sp>
      <p:sp>
        <p:nvSpPr>
          <p:cNvPr id="40" name="Google Shape;40;p82"/>
          <p:cNvSpPr txBox="1">
            <a:spLocks noGrp="1"/>
          </p:cNvSpPr>
          <p:nvPr>
            <p:ph type="sldNum" idx="12"/>
          </p:nvPr>
        </p:nvSpPr>
        <p:spPr>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FFFFFF"/>
              </a:buClr>
              <a:buSzPts val="2500"/>
              <a:buFont typeface="IBM Plex Mono"/>
              <a:buNone/>
            </a:pPr>
            <a:fld id="{00000000-1234-1234-1234-123412341234}" type="slidenum">
              <a:rPr lang="en-US"/>
              <a:t>4</a:t>
            </a:fld>
            <a:endParaRPr/>
          </a:p>
        </p:txBody>
      </p:sp>
      <p:pic>
        <p:nvPicPr>
          <p:cNvPr id="5" name="Picture 4"/>
          <p:cNvPicPr>
            <a:picLocks noChangeAspect="1"/>
          </p:cNvPicPr>
          <p:nvPr/>
        </p:nvPicPr>
        <p:blipFill>
          <a:blip r:embed="rId3"/>
          <a:stretch>
            <a:fillRect/>
          </a:stretch>
        </p:blipFill>
        <p:spPr>
          <a:xfrm>
            <a:off x="490501" y="4330585"/>
            <a:ext cx="7584326" cy="7005638"/>
          </a:xfrm>
          <a:prstGeom prst="rect">
            <a:avLst/>
          </a:prstGeom>
        </p:spPr>
      </p:pic>
      <p:pic>
        <p:nvPicPr>
          <p:cNvPr id="6" name="Picture 5"/>
          <p:cNvPicPr>
            <a:picLocks noChangeAspect="1"/>
          </p:cNvPicPr>
          <p:nvPr/>
        </p:nvPicPr>
        <p:blipFill>
          <a:blip r:embed="rId4"/>
          <a:stretch>
            <a:fillRect/>
          </a:stretch>
        </p:blipFill>
        <p:spPr>
          <a:xfrm>
            <a:off x="8430993" y="4330585"/>
            <a:ext cx="7677150" cy="8963025"/>
          </a:xfrm>
          <a:prstGeom prst="rect">
            <a:avLst/>
          </a:prstGeom>
        </p:spPr>
      </p:pic>
      <p:pic>
        <p:nvPicPr>
          <p:cNvPr id="7" name="Picture 6"/>
          <p:cNvPicPr>
            <a:picLocks noChangeAspect="1"/>
          </p:cNvPicPr>
          <p:nvPr/>
        </p:nvPicPr>
        <p:blipFill>
          <a:blip r:embed="rId5"/>
          <a:stretch>
            <a:fillRect/>
          </a:stretch>
        </p:blipFill>
        <p:spPr>
          <a:xfrm>
            <a:off x="16464309" y="4344873"/>
            <a:ext cx="7648575" cy="6991350"/>
          </a:xfrm>
          <a:prstGeom prst="rect">
            <a:avLst/>
          </a:prstGeom>
        </p:spPr>
      </p:pic>
      <p:sp>
        <p:nvSpPr>
          <p:cNvPr id="8" name="Freeform 7"/>
          <p:cNvSpPr/>
          <p:nvPr/>
        </p:nvSpPr>
        <p:spPr>
          <a:xfrm>
            <a:off x="8925517" y="10474036"/>
            <a:ext cx="6588948" cy="382386"/>
          </a:xfrm>
          <a:custGeom>
            <a:avLst/>
            <a:gdLst>
              <a:gd name="connsiteX0" fmla="*/ 2063908 w 6588948"/>
              <a:gd name="connsiteY0" fmla="*/ 49877 h 382386"/>
              <a:gd name="connsiteX1" fmla="*/ 1598396 w 6588948"/>
              <a:gd name="connsiteY1" fmla="*/ 33251 h 382386"/>
              <a:gd name="connsiteX2" fmla="*/ 1332388 w 6588948"/>
              <a:gd name="connsiteY2" fmla="*/ 0 h 382386"/>
              <a:gd name="connsiteX3" fmla="*/ 384738 w 6588948"/>
              <a:gd name="connsiteY3" fmla="*/ 16626 h 382386"/>
              <a:gd name="connsiteX4" fmla="*/ 135356 w 6588948"/>
              <a:gd name="connsiteY4" fmla="*/ 49877 h 382386"/>
              <a:gd name="connsiteX5" fmla="*/ 35603 w 6588948"/>
              <a:gd name="connsiteY5" fmla="*/ 83128 h 382386"/>
              <a:gd name="connsiteX6" fmla="*/ 2352 w 6588948"/>
              <a:gd name="connsiteY6" fmla="*/ 133004 h 382386"/>
              <a:gd name="connsiteX7" fmla="*/ 18978 w 6588948"/>
              <a:gd name="connsiteY7" fmla="*/ 299259 h 382386"/>
              <a:gd name="connsiteX8" fmla="*/ 85479 w 6588948"/>
              <a:gd name="connsiteY8" fmla="*/ 332509 h 382386"/>
              <a:gd name="connsiteX9" fmla="*/ 168607 w 6588948"/>
              <a:gd name="connsiteY9" fmla="*/ 349135 h 382386"/>
              <a:gd name="connsiteX10" fmla="*/ 318236 w 6588948"/>
              <a:gd name="connsiteY10" fmla="*/ 382386 h 382386"/>
              <a:gd name="connsiteX11" fmla="*/ 3759705 w 6588948"/>
              <a:gd name="connsiteY11" fmla="*/ 365760 h 382386"/>
              <a:gd name="connsiteX12" fmla="*/ 5339123 w 6588948"/>
              <a:gd name="connsiteY12" fmla="*/ 349135 h 382386"/>
              <a:gd name="connsiteX13" fmla="*/ 5438876 w 6588948"/>
              <a:gd name="connsiteY13" fmla="*/ 332509 h 382386"/>
              <a:gd name="connsiteX14" fmla="*/ 5704883 w 6588948"/>
              <a:gd name="connsiteY14" fmla="*/ 315884 h 382386"/>
              <a:gd name="connsiteX15" fmla="*/ 6220272 w 6588948"/>
              <a:gd name="connsiteY15" fmla="*/ 349135 h 382386"/>
              <a:gd name="connsiteX16" fmla="*/ 6286774 w 6588948"/>
              <a:gd name="connsiteY16" fmla="*/ 365760 h 382386"/>
              <a:gd name="connsiteX17" fmla="*/ 6569407 w 6588948"/>
              <a:gd name="connsiteY17" fmla="*/ 349135 h 382386"/>
              <a:gd name="connsiteX18" fmla="*/ 6586032 w 6588948"/>
              <a:gd name="connsiteY18" fmla="*/ 299259 h 382386"/>
              <a:gd name="connsiteX19" fmla="*/ 6569407 w 6588948"/>
              <a:gd name="connsiteY19" fmla="*/ 99753 h 382386"/>
              <a:gd name="connsiteX20" fmla="*/ 6469654 w 6588948"/>
              <a:gd name="connsiteY20" fmla="*/ 66502 h 382386"/>
              <a:gd name="connsiteX21" fmla="*/ 6419778 w 6588948"/>
              <a:gd name="connsiteY21" fmla="*/ 49877 h 382386"/>
              <a:gd name="connsiteX22" fmla="*/ 6369901 w 6588948"/>
              <a:gd name="connsiteY22" fmla="*/ 33251 h 382386"/>
              <a:gd name="connsiteX23" fmla="*/ 6137145 w 6588948"/>
              <a:gd name="connsiteY23" fmla="*/ 0 h 382386"/>
              <a:gd name="connsiteX24" fmla="*/ 5688258 w 6588948"/>
              <a:gd name="connsiteY24" fmla="*/ 16626 h 382386"/>
              <a:gd name="connsiteX25" fmla="*/ 5505378 w 6588948"/>
              <a:gd name="connsiteY25" fmla="*/ 33251 h 382386"/>
              <a:gd name="connsiteX26" fmla="*/ 5438876 w 6588948"/>
              <a:gd name="connsiteY26" fmla="*/ 49877 h 382386"/>
              <a:gd name="connsiteX27" fmla="*/ 5156243 w 6588948"/>
              <a:gd name="connsiteY27" fmla="*/ 66502 h 382386"/>
              <a:gd name="connsiteX28" fmla="*/ 4624228 w 6588948"/>
              <a:gd name="connsiteY28" fmla="*/ 49877 h 382386"/>
              <a:gd name="connsiteX29" fmla="*/ 4092214 w 6588948"/>
              <a:gd name="connsiteY29" fmla="*/ 16626 h 382386"/>
              <a:gd name="connsiteX30" fmla="*/ 3526948 w 6588948"/>
              <a:gd name="connsiteY30" fmla="*/ 33251 h 382386"/>
              <a:gd name="connsiteX31" fmla="*/ 3460447 w 6588948"/>
              <a:gd name="connsiteY31" fmla="*/ 49877 h 382386"/>
              <a:gd name="connsiteX32" fmla="*/ 3360694 w 6588948"/>
              <a:gd name="connsiteY32" fmla="*/ 66502 h 382386"/>
              <a:gd name="connsiteX33" fmla="*/ 2762178 w 6588948"/>
              <a:gd name="connsiteY33" fmla="*/ 83128 h 382386"/>
              <a:gd name="connsiteX34" fmla="*/ 1947530 w 6588948"/>
              <a:gd name="connsiteY34" fmla="*/ 66502 h 38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588948" h="382386">
                <a:moveTo>
                  <a:pt x="2063908" y="49877"/>
                </a:moveTo>
                <a:lnTo>
                  <a:pt x="1598396" y="33251"/>
                </a:lnTo>
                <a:cubicBezTo>
                  <a:pt x="1387893" y="22983"/>
                  <a:pt x="1445210" y="37608"/>
                  <a:pt x="1332388" y="0"/>
                </a:cubicBezTo>
                <a:lnTo>
                  <a:pt x="384738" y="16626"/>
                </a:lnTo>
                <a:cubicBezTo>
                  <a:pt x="288144" y="19467"/>
                  <a:pt x="220538" y="24322"/>
                  <a:pt x="135356" y="49877"/>
                </a:cubicBezTo>
                <a:cubicBezTo>
                  <a:pt x="101785" y="59949"/>
                  <a:pt x="35603" y="83128"/>
                  <a:pt x="35603" y="83128"/>
                </a:cubicBezTo>
                <a:cubicBezTo>
                  <a:pt x="24519" y="99753"/>
                  <a:pt x="3884" y="113082"/>
                  <a:pt x="2352" y="133004"/>
                </a:cubicBezTo>
                <a:cubicBezTo>
                  <a:pt x="-1919" y="188535"/>
                  <a:pt x="-2443" y="247848"/>
                  <a:pt x="18978" y="299259"/>
                </a:cubicBezTo>
                <a:cubicBezTo>
                  <a:pt x="28510" y="322136"/>
                  <a:pt x="61967" y="324672"/>
                  <a:pt x="85479" y="332509"/>
                </a:cubicBezTo>
                <a:cubicBezTo>
                  <a:pt x="112287" y="341445"/>
                  <a:pt x="141193" y="342281"/>
                  <a:pt x="168607" y="349135"/>
                </a:cubicBezTo>
                <a:cubicBezTo>
                  <a:pt x="332317" y="390063"/>
                  <a:pt x="43745" y="336636"/>
                  <a:pt x="318236" y="382386"/>
                </a:cubicBezTo>
                <a:lnTo>
                  <a:pt x="3759705" y="365760"/>
                </a:lnTo>
                <a:lnTo>
                  <a:pt x="5339123" y="349135"/>
                </a:lnTo>
                <a:cubicBezTo>
                  <a:pt x="5372826" y="348468"/>
                  <a:pt x="5405305" y="335561"/>
                  <a:pt x="5438876" y="332509"/>
                </a:cubicBezTo>
                <a:cubicBezTo>
                  <a:pt x="5527353" y="324466"/>
                  <a:pt x="5616214" y="321426"/>
                  <a:pt x="5704883" y="315884"/>
                </a:cubicBezTo>
                <a:cubicBezTo>
                  <a:pt x="5908725" y="324377"/>
                  <a:pt x="6041091" y="316556"/>
                  <a:pt x="6220272" y="349135"/>
                </a:cubicBezTo>
                <a:cubicBezTo>
                  <a:pt x="6242753" y="353222"/>
                  <a:pt x="6264607" y="360218"/>
                  <a:pt x="6286774" y="365760"/>
                </a:cubicBezTo>
                <a:cubicBezTo>
                  <a:pt x="6380985" y="360218"/>
                  <a:pt x="6477280" y="369607"/>
                  <a:pt x="6569407" y="349135"/>
                </a:cubicBezTo>
                <a:cubicBezTo>
                  <a:pt x="6586514" y="345333"/>
                  <a:pt x="6586032" y="316784"/>
                  <a:pt x="6586032" y="299259"/>
                </a:cubicBezTo>
                <a:cubicBezTo>
                  <a:pt x="6586032" y="232527"/>
                  <a:pt x="6599251" y="159440"/>
                  <a:pt x="6569407" y="99753"/>
                </a:cubicBezTo>
                <a:cubicBezTo>
                  <a:pt x="6553732" y="68404"/>
                  <a:pt x="6502905" y="77586"/>
                  <a:pt x="6469654" y="66502"/>
                </a:cubicBezTo>
                <a:lnTo>
                  <a:pt x="6419778" y="49877"/>
                </a:lnTo>
                <a:cubicBezTo>
                  <a:pt x="6403152" y="44335"/>
                  <a:pt x="6387086" y="36688"/>
                  <a:pt x="6369901" y="33251"/>
                </a:cubicBezTo>
                <a:cubicBezTo>
                  <a:pt x="6237565" y="6784"/>
                  <a:pt x="6314859" y="19747"/>
                  <a:pt x="6137145" y="0"/>
                </a:cubicBezTo>
                <a:lnTo>
                  <a:pt x="5688258" y="16626"/>
                </a:lnTo>
                <a:cubicBezTo>
                  <a:pt x="5627131" y="19843"/>
                  <a:pt x="5566052" y="25161"/>
                  <a:pt x="5505378" y="33251"/>
                </a:cubicBezTo>
                <a:cubicBezTo>
                  <a:pt x="5482729" y="36271"/>
                  <a:pt x="5461623" y="47711"/>
                  <a:pt x="5438876" y="49877"/>
                </a:cubicBezTo>
                <a:cubicBezTo>
                  <a:pt x="5344927" y="58825"/>
                  <a:pt x="5250454" y="60960"/>
                  <a:pt x="5156243" y="66502"/>
                </a:cubicBezTo>
                <a:lnTo>
                  <a:pt x="4624228" y="49877"/>
                </a:lnTo>
                <a:cubicBezTo>
                  <a:pt x="4513290" y="45349"/>
                  <a:pt x="4210772" y="24530"/>
                  <a:pt x="4092214" y="16626"/>
                </a:cubicBezTo>
                <a:cubicBezTo>
                  <a:pt x="3903792" y="22168"/>
                  <a:pt x="3715191" y="23343"/>
                  <a:pt x="3526948" y="33251"/>
                </a:cubicBezTo>
                <a:cubicBezTo>
                  <a:pt x="3504130" y="34452"/>
                  <a:pt x="3482853" y="45396"/>
                  <a:pt x="3460447" y="49877"/>
                </a:cubicBezTo>
                <a:cubicBezTo>
                  <a:pt x="3427392" y="56488"/>
                  <a:pt x="3394365" y="64899"/>
                  <a:pt x="3360694" y="66502"/>
                </a:cubicBezTo>
                <a:cubicBezTo>
                  <a:pt x="3161338" y="75995"/>
                  <a:pt x="2961683" y="77586"/>
                  <a:pt x="2762178" y="83128"/>
                </a:cubicBezTo>
                <a:cubicBezTo>
                  <a:pt x="2047298" y="65255"/>
                  <a:pt x="2318901" y="66502"/>
                  <a:pt x="1947530" y="66502"/>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780636" y="10543363"/>
            <a:ext cx="6588948" cy="382386"/>
          </a:xfrm>
          <a:custGeom>
            <a:avLst/>
            <a:gdLst>
              <a:gd name="connsiteX0" fmla="*/ 2063908 w 6588948"/>
              <a:gd name="connsiteY0" fmla="*/ 49877 h 382386"/>
              <a:gd name="connsiteX1" fmla="*/ 1598396 w 6588948"/>
              <a:gd name="connsiteY1" fmla="*/ 33251 h 382386"/>
              <a:gd name="connsiteX2" fmla="*/ 1332388 w 6588948"/>
              <a:gd name="connsiteY2" fmla="*/ 0 h 382386"/>
              <a:gd name="connsiteX3" fmla="*/ 384738 w 6588948"/>
              <a:gd name="connsiteY3" fmla="*/ 16626 h 382386"/>
              <a:gd name="connsiteX4" fmla="*/ 135356 w 6588948"/>
              <a:gd name="connsiteY4" fmla="*/ 49877 h 382386"/>
              <a:gd name="connsiteX5" fmla="*/ 35603 w 6588948"/>
              <a:gd name="connsiteY5" fmla="*/ 83128 h 382386"/>
              <a:gd name="connsiteX6" fmla="*/ 2352 w 6588948"/>
              <a:gd name="connsiteY6" fmla="*/ 133004 h 382386"/>
              <a:gd name="connsiteX7" fmla="*/ 18978 w 6588948"/>
              <a:gd name="connsiteY7" fmla="*/ 299259 h 382386"/>
              <a:gd name="connsiteX8" fmla="*/ 85479 w 6588948"/>
              <a:gd name="connsiteY8" fmla="*/ 332509 h 382386"/>
              <a:gd name="connsiteX9" fmla="*/ 168607 w 6588948"/>
              <a:gd name="connsiteY9" fmla="*/ 349135 h 382386"/>
              <a:gd name="connsiteX10" fmla="*/ 318236 w 6588948"/>
              <a:gd name="connsiteY10" fmla="*/ 382386 h 382386"/>
              <a:gd name="connsiteX11" fmla="*/ 3759705 w 6588948"/>
              <a:gd name="connsiteY11" fmla="*/ 365760 h 382386"/>
              <a:gd name="connsiteX12" fmla="*/ 5339123 w 6588948"/>
              <a:gd name="connsiteY12" fmla="*/ 349135 h 382386"/>
              <a:gd name="connsiteX13" fmla="*/ 5438876 w 6588948"/>
              <a:gd name="connsiteY13" fmla="*/ 332509 h 382386"/>
              <a:gd name="connsiteX14" fmla="*/ 5704883 w 6588948"/>
              <a:gd name="connsiteY14" fmla="*/ 315884 h 382386"/>
              <a:gd name="connsiteX15" fmla="*/ 6220272 w 6588948"/>
              <a:gd name="connsiteY15" fmla="*/ 349135 h 382386"/>
              <a:gd name="connsiteX16" fmla="*/ 6286774 w 6588948"/>
              <a:gd name="connsiteY16" fmla="*/ 365760 h 382386"/>
              <a:gd name="connsiteX17" fmla="*/ 6569407 w 6588948"/>
              <a:gd name="connsiteY17" fmla="*/ 349135 h 382386"/>
              <a:gd name="connsiteX18" fmla="*/ 6586032 w 6588948"/>
              <a:gd name="connsiteY18" fmla="*/ 299259 h 382386"/>
              <a:gd name="connsiteX19" fmla="*/ 6569407 w 6588948"/>
              <a:gd name="connsiteY19" fmla="*/ 99753 h 382386"/>
              <a:gd name="connsiteX20" fmla="*/ 6469654 w 6588948"/>
              <a:gd name="connsiteY20" fmla="*/ 66502 h 382386"/>
              <a:gd name="connsiteX21" fmla="*/ 6419778 w 6588948"/>
              <a:gd name="connsiteY21" fmla="*/ 49877 h 382386"/>
              <a:gd name="connsiteX22" fmla="*/ 6369901 w 6588948"/>
              <a:gd name="connsiteY22" fmla="*/ 33251 h 382386"/>
              <a:gd name="connsiteX23" fmla="*/ 6137145 w 6588948"/>
              <a:gd name="connsiteY23" fmla="*/ 0 h 382386"/>
              <a:gd name="connsiteX24" fmla="*/ 5688258 w 6588948"/>
              <a:gd name="connsiteY24" fmla="*/ 16626 h 382386"/>
              <a:gd name="connsiteX25" fmla="*/ 5505378 w 6588948"/>
              <a:gd name="connsiteY25" fmla="*/ 33251 h 382386"/>
              <a:gd name="connsiteX26" fmla="*/ 5438876 w 6588948"/>
              <a:gd name="connsiteY26" fmla="*/ 49877 h 382386"/>
              <a:gd name="connsiteX27" fmla="*/ 5156243 w 6588948"/>
              <a:gd name="connsiteY27" fmla="*/ 66502 h 382386"/>
              <a:gd name="connsiteX28" fmla="*/ 4624228 w 6588948"/>
              <a:gd name="connsiteY28" fmla="*/ 49877 h 382386"/>
              <a:gd name="connsiteX29" fmla="*/ 4092214 w 6588948"/>
              <a:gd name="connsiteY29" fmla="*/ 16626 h 382386"/>
              <a:gd name="connsiteX30" fmla="*/ 3526948 w 6588948"/>
              <a:gd name="connsiteY30" fmla="*/ 33251 h 382386"/>
              <a:gd name="connsiteX31" fmla="*/ 3460447 w 6588948"/>
              <a:gd name="connsiteY31" fmla="*/ 49877 h 382386"/>
              <a:gd name="connsiteX32" fmla="*/ 3360694 w 6588948"/>
              <a:gd name="connsiteY32" fmla="*/ 66502 h 382386"/>
              <a:gd name="connsiteX33" fmla="*/ 2762178 w 6588948"/>
              <a:gd name="connsiteY33" fmla="*/ 83128 h 382386"/>
              <a:gd name="connsiteX34" fmla="*/ 1947530 w 6588948"/>
              <a:gd name="connsiteY34" fmla="*/ 66502 h 38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588948" h="382386">
                <a:moveTo>
                  <a:pt x="2063908" y="49877"/>
                </a:moveTo>
                <a:lnTo>
                  <a:pt x="1598396" y="33251"/>
                </a:lnTo>
                <a:cubicBezTo>
                  <a:pt x="1387893" y="22983"/>
                  <a:pt x="1445210" y="37608"/>
                  <a:pt x="1332388" y="0"/>
                </a:cubicBezTo>
                <a:lnTo>
                  <a:pt x="384738" y="16626"/>
                </a:lnTo>
                <a:cubicBezTo>
                  <a:pt x="288144" y="19467"/>
                  <a:pt x="220538" y="24322"/>
                  <a:pt x="135356" y="49877"/>
                </a:cubicBezTo>
                <a:cubicBezTo>
                  <a:pt x="101785" y="59949"/>
                  <a:pt x="35603" y="83128"/>
                  <a:pt x="35603" y="83128"/>
                </a:cubicBezTo>
                <a:cubicBezTo>
                  <a:pt x="24519" y="99753"/>
                  <a:pt x="3884" y="113082"/>
                  <a:pt x="2352" y="133004"/>
                </a:cubicBezTo>
                <a:cubicBezTo>
                  <a:pt x="-1919" y="188535"/>
                  <a:pt x="-2443" y="247848"/>
                  <a:pt x="18978" y="299259"/>
                </a:cubicBezTo>
                <a:cubicBezTo>
                  <a:pt x="28510" y="322136"/>
                  <a:pt x="61967" y="324672"/>
                  <a:pt x="85479" y="332509"/>
                </a:cubicBezTo>
                <a:cubicBezTo>
                  <a:pt x="112287" y="341445"/>
                  <a:pt x="141193" y="342281"/>
                  <a:pt x="168607" y="349135"/>
                </a:cubicBezTo>
                <a:cubicBezTo>
                  <a:pt x="332317" y="390063"/>
                  <a:pt x="43745" y="336636"/>
                  <a:pt x="318236" y="382386"/>
                </a:cubicBezTo>
                <a:lnTo>
                  <a:pt x="3759705" y="365760"/>
                </a:lnTo>
                <a:lnTo>
                  <a:pt x="5339123" y="349135"/>
                </a:lnTo>
                <a:cubicBezTo>
                  <a:pt x="5372826" y="348468"/>
                  <a:pt x="5405305" y="335561"/>
                  <a:pt x="5438876" y="332509"/>
                </a:cubicBezTo>
                <a:cubicBezTo>
                  <a:pt x="5527353" y="324466"/>
                  <a:pt x="5616214" y="321426"/>
                  <a:pt x="5704883" y="315884"/>
                </a:cubicBezTo>
                <a:cubicBezTo>
                  <a:pt x="5908725" y="324377"/>
                  <a:pt x="6041091" y="316556"/>
                  <a:pt x="6220272" y="349135"/>
                </a:cubicBezTo>
                <a:cubicBezTo>
                  <a:pt x="6242753" y="353222"/>
                  <a:pt x="6264607" y="360218"/>
                  <a:pt x="6286774" y="365760"/>
                </a:cubicBezTo>
                <a:cubicBezTo>
                  <a:pt x="6380985" y="360218"/>
                  <a:pt x="6477280" y="369607"/>
                  <a:pt x="6569407" y="349135"/>
                </a:cubicBezTo>
                <a:cubicBezTo>
                  <a:pt x="6586514" y="345333"/>
                  <a:pt x="6586032" y="316784"/>
                  <a:pt x="6586032" y="299259"/>
                </a:cubicBezTo>
                <a:cubicBezTo>
                  <a:pt x="6586032" y="232527"/>
                  <a:pt x="6599251" y="159440"/>
                  <a:pt x="6569407" y="99753"/>
                </a:cubicBezTo>
                <a:cubicBezTo>
                  <a:pt x="6553732" y="68404"/>
                  <a:pt x="6502905" y="77586"/>
                  <a:pt x="6469654" y="66502"/>
                </a:cubicBezTo>
                <a:lnTo>
                  <a:pt x="6419778" y="49877"/>
                </a:lnTo>
                <a:cubicBezTo>
                  <a:pt x="6403152" y="44335"/>
                  <a:pt x="6387086" y="36688"/>
                  <a:pt x="6369901" y="33251"/>
                </a:cubicBezTo>
                <a:cubicBezTo>
                  <a:pt x="6237565" y="6784"/>
                  <a:pt x="6314859" y="19747"/>
                  <a:pt x="6137145" y="0"/>
                </a:cubicBezTo>
                <a:lnTo>
                  <a:pt x="5688258" y="16626"/>
                </a:lnTo>
                <a:cubicBezTo>
                  <a:pt x="5627131" y="19843"/>
                  <a:pt x="5566052" y="25161"/>
                  <a:pt x="5505378" y="33251"/>
                </a:cubicBezTo>
                <a:cubicBezTo>
                  <a:pt x="5482729" y="36271"/>
                  <a:pt x="5461623" y="47711"/>
                  <a:pt x="5438876" y="49877"/>
                </a:cubicBezTo>
                <a:cubicBezTo>
                  <a:pt x="5344927" y="58825"/>
                  <a:pt x="5250454" y="60960"/>
                  <a:pt x="5156243" y="66502"/>
                </a:cubicBezTo>
                <a:lnTo>
                  <a:pt x="4624228" y="49877"/>
                </a:lnTo>
                <a:cubicBezTo>
                  <a:pt x="4513290" y="45349"/>
                  <a:pt x="4210772" y="24530"/>
                  <a:pt x="4092214" y="16626"/>
                </a:cubicBezTo>
                <a:cubicBezTo>
                  <a:pt x="3903792" y="22168"/>
                  <a:pt x="3715191" y="23343"/>
                  <a:pt x="3526948" y="33251"/>
                </a:cubicBezTo>
                <a:cubicBezTo>
                  <a:pt x="3504130" y="34452"/>
                  <a:pt x="3482853" y="45396"/>
                  <a:pt x="3460447" y="49877"/>
                </a:cubicBezTo>
                <a:cubicBezTo>
                  <a:pt x="3427392" y="56488"/>
                  <a:pt x="3394365" y="64899"/>
                  <a:pt x="3360694" y="66502"/>
                </a:cubicBezTo>
                <a:cubicBezTo>
                  <a:pt x="3161338" y="75995"/>
                  <a:pt x="2961683" y="77586"/>
                  <a:pt x="2762178" y="83128"/>
                </a:cubicBezTo>
                <a:cubicBezTo>
                  <a:pt x="2047298" y="65255"/>
                  <a:pt x="2318901" y="66502"/>
                  <a:pt x="1947530" y="66502"/>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16809706" y="9731432"/>
            <a:ext cx="6588948" cy="382386"/>
          </a:xfrm>
          <a:custGeom>
            <a:avLst/>
            <a:gdLst>
              <a:gd name="connsiteX0" fmla="*/ 2063908 w 6588948"/>
              <a:gd name="connsiteY0" fmla="*/ 49877 h 382386"/>
              <a:gd name="connsiteX1" fmla="*/ 1598396 w 6588948"/>
              <a:gd name="connsiteY1" fmla="*/ 33251 h 382386"/>
              <a:gd name="connsiteX2" fmla="*/ 1332388 w 6588948"/>
              <a:gd name="connsiteY2" fmla="*/ 0 h 382386"/>
              <a:gd name="connsiteX3" fmla="*/ 384738 w 6588948"/>
              <a:gd name="connsiteY3" fmla="*/ 16626 h 382386"/>
              <a:gd name="connsiteX4" fmla="*/ 135356 w 6588948"/>
              <a:gd name="connsiteY4" fmla="*/ 49877 h 382386"/>
              <a:gd name="connsiteX5" fmla="*/ 35603 w 6588948"/>
              <a:gd name="connsiteY5" fmla="*/ 83128 h 382386"/>
              <a:gd name="connsiteX6" fmla="*/ 2352 w 6588948"/>
              <a:gd name="connsiteY6" fmla="*/ 133004 h 382386"/>
              <a:gd name="connsiteX7" fmla="*/ 18978 w 6588948"/>
              <a:gd name="connsiteY7" fmla="*/ 299259 h 382386"/>
              <a:gd name="connsiteX8" fmla="*/ 85479 w 6588948"/>
              <a:gd name="connsiteY8" fmla="*/ 332509 h 382386"/>
              <a:gd name="connsiteX9" fmla="*/ 168607 w 6588948"/>
              <a:gd name="connsiteY9" fmla="*/ 349135 h 382386"/>
              <a:gd name="connsiteX10" fmla="*/ 318236 w 6588948"/>
              <a:gd name="connsiteY10" fmla="*/ 382386 h 382386"/>
              <a:gd name="connsiteX11" fmla="*/ 3759705 w 6588948"/>
              <a:gd name="connsiteY11" fmla="*/ 365760 h 382386"/>
              <a:gd name="connsiteX12" fmla="*/ 5339123 w 6588948"/>
              <a:gd name="connsiteY12" fmla="*/ 349135 h 382386"/>
              <a:gd name="connsiteX13" fmla="*/ 5438876 w 6588948"/>
              <a:gd name="connsiteY13" fmla="*/ 332509 h 382386"/>
              <a:gd name="connsiteX14" fmla="*/ 5704883 w 6588948"/>
              <a:gd name="connsiteY14" fmla="*/ 315884 h 382386"/>
              <a:gd name="connsiteX15" fmla="*/ 6220272 w 6588948"/>
              <a:gd name="connsiteY15" fmla="*/ 349135 h 382386"/>
              <a:gd name="connsiteX16" fmla="*/ 6286774 w 6588948"/>
              <a:gd name="connsiteY16" fmla="*/ 365760 h 382386"/>
              <a:gd name="connsiteX17" fmla="*/ 6569407 w 6588948"/>
              <a:gd name="connsiteY17" fmla="*/ 349135 h 382386"/>
              <a:gd name="connsiteX18" fmla="*/ 6586032 w 6588948"/>
              <a:gd name="connsiteY18" fmla="*/ 299259 h 382386"/>
              <a:gd name="connsiteX19" fmla="*/ 6569407 w 6588948"/>
              <a:gd name="connsiteY19" fmla="*/ 99753 h 382386"/>
              <a:gd name="connsiteX20" fmla="*/ 6469654 w 6588948"/>
              <a:gd name="connsiteY20" fmla="*/ 66502 h 382386"/>
              <a:gd name="connsiteX21" fmla="*/ 6419778 w 6588948"/>
              <a:gd name="connsiteY21" fmla="*/ 49877 h 382386"/>
              <a:gd name="connsiteX22" fmla="*/ 6369901 w 6588948"/>
              <a:gd name="connsiteY22" fmla="*/ 33251 h 382386"/>
              <a:gd name="connsiteX23" fmla="*/ 6137145 w 6588948"/>
              <a:gd name="connsiteY23" fmla="*/ 0 h 382386"/>
              <a:gd name="connsiteX24" fmla="*/ 5688258 w 6588948"/>
              <a:gd name="connsiteY24" fmla="*/ 16626 h 382386"/>
              <a:gd name="connsiteX25" fmla="*/ 5505378 w 6588948"/>
              <a:gd name="connsiteY25" fmla="*/ 33251 h 382386"/>
              <a:gd name="connsiteX26" fmla="*/ 5438876 w 6588948"/>
              <a:gd name="connsiteY26" fmla="*/ 49877 h 382386"/>
              <a:gd name="connsiteX27" fmla="*/ 5156243 w 6588948"/>
              <a:gd name="connsiteY27" fmla="*/ 66502 h 382386"/>
              <a:gd name="connsiteX28" fmla="*/ 4624228 w 6588948"/>
              <a:gd name="connsiteY28" fmla="*/ 49877 h 382386"/>
              <a:gd name="connsiteX29" fmla="*/ 4092214 w 6588948"/>
              <a:gd name="connsiteY29" fmla="*/ 16626 h 382386"/>
              <a:gd name="connsiteX30" fmla="*/ 3526948 w 6588948"/>
              <a:gd name="connsiteY30" fmla="*/ 33251 h 382386"/>
              <a:gd name="connsiteX31" fmla="*/ 3460447 w 6588948"/>
              <a:gd name="connsiteY31" fmla="*/ 49877 h 382386"/>
              <a:gd name="connsiteX32" fmla="*/ 3360694 w 6588948"/>
              <a:gd name="connsiteY32" fmla="*/ 66502 h 382386"/>
              <a:gd name="connsiteX33" fmla="*/ 2762178 w 6588948"/>
              <a:gd name="connsiteY33" fmla="*/ 83128 h 382386"/>
              <a:gd name="connsiteX34" fmla="*/ 1947530 w 6588948"/>
              <a:gd name="connsiteY34" fmla="*/ 66502 h 38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588948" h="382386">
                <a:moveTo>
                  <a:pt x="2063908" y="49877"/>
                </a:moveTo>
                <a:lnTo>
                  <a:pt x="1598396" y="33251"/>
                </a:lnTo>
                <a:cubicBezTo>
                  <a:pt x="1387893" y="22983"/>
                  <a:pt x="1445210" y="37608"/>
                  <a:pt x="1332388" y="0"/>
                </a:cubicBezTo>
                <a:lnTo>
                  <a:pt x="384738" y="16626"/>
                </a:lnTo>
                <a:cubicBezTo>
                  <a:pt x="288144" y="19467"/>
                  <a:pt x="220538" y="24322"/>
                  <a:pt x="135356" y="49877"/>
                </a:cubicBezTo>
                <a:cubicBezTo>
                  <a:pt x="101785" y="59949"/>
                  <a:pt x="35603" y="83128"/>
                  <a:pt x="35603" y="83128"/>
                </a:cubicBezTo>
                <a:cubicBezTo>
                  <a:pt x="24519" y="99753"/>
                  <a:pt x="3884" y="113082"/>
                  <a:pt x="2352" y="133004"/>
                </a:cubicBezTo>
                <a:cubicBezTo>
                  <a:pt x="-1919" y="188535"/>
                  <a:pt x="-2443" y="247848"/>
                  <a:pt x="18978" y="299259"/>
                </a:cubicBezTo>
                <a:cubicBezTo>
                  <a:pt x="28510" y="322136"/>
                  <a:pt x="61967" y="324672"/>
                  <a:pt x="85479" y="332509"/>
                </a:cubicBezTo>
                <a:cubicBezTo>
                  <a:pt x="112287" y="341445"/>
                  <a:pt x="141193" y="342281"/>
                  <a:pt x="168607" y="349135"/>
                </a:cubicBezTo>
                <a:cubicBezTo>
                  <a:pt x="332317" y="390063"/>
                  <a:pt x="43745" y="336636"/>
                  <a:pt x="318236" y="382386"/>
                </a:cubicBezTo>
                <a:lnTo>
                  <a:pt x="3759705" y="365760"/>
                </a:lnTo>
                <a:lnTo>
                  <a:pt x="5339123" y="349135"/>
                </a:lnTo>
                <a:cubicBezTo>
                  <a:pt x="5372826" y="348468"/>
                  <a:pt x="5405305" y="335561"/>
                  <a:pt x="5438876" y="332509"/>
                </a:cubicBezTo>
                <a:cubicBezTo>
                  <a:pt x="5527353" y="324466"/>
                  <a:pt x="5616214" y="321426"/>
                  <a:pt x="5704883" y="315884"/>
                </a:cubicBezTo>
                <a:cubicBezTo>
                  <a:pt x="5908725" y="324377"/>
                  <a:pt x="6041091" y="316556"/>
                  <a:pt x="6220272" y="349135"/>
                </a:cubicBezTo>
                <a:cubicBezTo>
                  <a:pt x="6242753" y="353222"/>
                  <a:pt x="6264607" y="360218"/>
                  <a:pt x="6286774" y="365760"/>
                </a:cubicBezTo>
                <a:cubicBezTo>
                  <a:pt x="6380985" y="360218"/>
                  <a:pt x="6477280" y="369607"/>
                  <a:pt x="6569407" y="349135"/>
                </a:cubicBezTo>
                <a:cubicBezTo>
                  <a:pt x="6586514" y="345333"/>
                  <a:pt x="6586032" y="316784"/>
                  <a:pt x="6586032" y="299259"/>
                </a:cubicBezTo>
                <a:cubicBezTo>
                  <a:pt x="6586032" y="232527"/>
                  <a:pt x="6599251" y="159440"/>
                  <a:pt x="6569407" y="99753"/>
                </a:cubicBezTo>
                <a:cubicBezTo>
                  <a:pt x="6553732" y="68404"/>
                  <a:pt x="6502905" y="77586"/>
                  <a:pt x="6469654" y="66502"/>
                </a:cubicBezTo>
                <a:lnTo>
                  <a:pt x="6419778" y="49877"/>
                </a:lnTo>
                <a:cubicBezTo>
                  <a:pt x="6403152" y="44335"/>
                  <a:pt x="6387086" y="36688"/>
                  <a:pt x="6369901" y="33251"/>
                </a:cubicBezTo>
                <a:cubicBezTo>
                  <a:pt x="6237565" y="6784"/>
                  <a:pt x="6314859" y="19747"/>
                  <a:pt x="6137145" y="0"/>
                </a:cubicBezTo>
                <a:lnTo>
                  <a:pt x="5688258" y="16626"/>
                </a:lnTo>
                <a:cubicBezTo>
                  <a:pt x="5627131" y="19843"/>
                  <a:pt x="5566052" y="25161"/>
                  <a:pt x="5505378" y="33251"/>
                </a:cubicBezTo>
                <a:cubicBezTo>
                  <a:pt x="5482729" y="36271"/>
                  <a:pt x="5461623" y="47711"/>
                  <a:pt x="5438876" y="49877"/>
                </a:cubicBezTo>
                <a:cubicBezTo>
                  <a:pt x="5344927" y="58825"/>
                  <a:pt x="5250454" y="60960"/>
                  <a:pt x="5156243" y="66502"/>
                </a:cubicBezTo>
                <a:lnTo>
                  <a:pt x="4624228" y="49877"/>
                </a:lnTo>
                <a:cubicBezTo>
                  <a:pt x="4513290" y="45349"/>
                  <a:pt x="4210772" y="24530"/>
                  <a:pt x="4092214" y="16626"/>
                </a:cubicBezTo>
                <a:cubicBezTo>
                  <a:pt x="3903792" y="22168"/>
                  <a:pt x="3715191" y="23343"/>
                  <a:pt x="3526948" y="33251"/>
                </a:cubicBezTo>
                <a:cubicBezTo>
                  <a:pt x="3504130" y="34452"/>
                  <a:pt x="3482853" y="45396"/>
                  <a:pt x="3460447" y="49877"/>
                </a:cubicBezTo>
                <a:cubicBezTo>
                  <a:pt x="3427392" y="56488"/>
                  <a:pt x="3394365" y="64899"/>
                  <a:pt x="3360694" y="66502"/>
                </a:cubicBezTo>
                <a:cubicBezTo>
                  <a:pt x="3161338" y="75995"/>
                  <a:pt x="2961683" y="77586"/>
                  <a:pt x="2762178" y="83128"/>
                </a:cubicBezTo>
                <a:cubicBezTo>
                  <a:pt x="2047298" y="65255"/>
                  <a:pt x="2318901" y="66502"/>
                  <a:pt x="1947530" y="66502"/>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2383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Google Shape;39;p8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262626"/>
              </a:buClr>
              <a:buSzPts val="3000"/>
              <a:buFont typeface="Arial"/>
              <a:buNone/>
            </a:pPr>
            <a:r>
              <a:rPr lang="en-US" dirty="0"/>
              <a:t>Zowe Open Source Community Feedback</a:t>
            </a:r>
            <a:endParaRPr dirty="0"/>
          </a:p>
        </p:txBody>
      </p:sp>
      <p:sp>
        <p:nvSpPr>
          <p:cNvPr id="2" name="Text Placeholder 1"/>
          <p:cNvSpPr>
            <a:spLocks noGrp="1"/>
          </p:cNvSpPr>
          <p:nvPr>
            <p:ph type="body" idx="1"/>
          </p:nvPr>
        </p:nvSpPr>
        <p:spPr/>
        <p:txBody>
          <a:bodyPr/>
          <a:lstStyle/>
          <a:p>
            <a:r>
              <a:rPr lang="en-US" dirty="0"/>
              <a:t>Question-of-the-month:  October (to-date)</a:t>
            </a:r>
          </a:p>
          <a:p>
            <a:r>
              <a:rPr lang="en-US" dirty="0"/>
              <a:t>Zowe Chat Feedback</a:t>
            </a:r>
          </a:p>
        </p:txBody>
      </p:sp>
      <p:sp>
        <p:nvSpPr>
          <p:cNvPr id="40" name="Google Shape;40;p82"/>
          <p:cNvSpPr txBox="1">
            <a:spLocks noGrp="1"/>
          </p:cNvSpPr>
          <p:nvPr>
            <p:ph type="sldNum" idx="12"/>
          </p:nvPr>
        </p:nvSpPr>
        <p:spPr>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FFFFFF"/>
              </a:buClr>
              <a:buSzPts val="2500"/>
              <a:buFont typeface="IBM Plex Mono"/>
              <a:buNone/>
            </a:pPr>
            <a:fld id="{00000000-1234-1234-1234-123412341234}" type="slidenum">
              <a:rPr lang="en-US"/>
              <a:t>5</a:t>
            </a:fld>
            <a:endParaRPr/>
          </a:p>
        </p:txBody>
      </p:sp>
      <p:pic>
        <p:nvPicPr>
          <p:cNvPr id="3" name="Picture 2"/>
          <p:cNvPicPr>
            <a:picLocks noChangeAspect="1"/>
          </p:cNvPicPr>
          <p:nvPr/>
        </p:nvPicPr>
        <p:blipFill>
          <a:blip r:embed="rId3"/>
          <a:stretch>
            <a:fillRect/>
          </a:stretch>
        </p:blipFill>
        <p:spPr>
          <a:xfrm>
            <a:off x="890649" y="4213770"/>
            <a:ext cx="11277837" cy="8515918"/>
          </a:xfrm>
          <a:prstGeom prst="rect">
            <a:avLst/>
          </a:prstGeom>
        </p:spPr>
      </p:pic>
      <p:pic>
        <p:nvPicPr>
          <p:cNvPr id="4" name="Picture 3"/>
          <p:cNvPicPr>
            <a:picLocks noChangeAspect="1"/>
          </p:cNvPicPr>
          <p:nvPr/>
        </p:nvPicPr>
        <p:blipFill>
          <a:blip r:embed="rId4"/>
          <a:stretch>
            <a:fillRect/>
          </a:stretch>
        </p:blipFill>
        <p:spPr>
          <a:xfrm>
            <a:off x="11059190" y="6703147"/>
            <a:ext cx="12739971" cy="4482304"/>
          </a:xfrm>
          <a:prstGeom prst="rect">
            <a:avLst/>
          </a:prstGeom>
        </p:spPr>
      </p:pic>
      <p:sp>
        <p:nvSpPr>
          <p:cNvPr id="5" name="Freeform 4"/>
          <p:cNvSpPr/>
          <p:nvPr/>
        </p:nvSpPr>
        <p:spPr>
          <a:xfrm>
            <a:off x="10968459" y="8144538"/>
            <a:ext cx="12240323" cy="718734"/>
          </a:xfrm>
          <a:custGeom>
            <a:avLst/>
            <a:gdLst>
              <a:gd name="connsiteX0" fmla="*/ 1878019 w 12513521"/>
              <a:gd name="connsiteY0" fmla="*/ 212651 h 783088"/>
              <a:gd name="connsiteX1" fmla="*/ 1133740 w 12513521"/>
              <a:gd name="connsiteY1" fmla="*/ 148856 h 783088"/>
              <a:gd name="connsiteX2" fmla="*/ 134279 w 12513521"/>
              <a:gd name="connsiteY2" fmla="*/ 212651 h 783088"/>
              <a:gd name="connsiteX3" fmla="*/ 70484 w 12513521"/>
              <a:gd name="connsiteY3" fmla="*/ 276446 h 783088"/>
              <a:gd name="connsiteX4" fmla="*/ 27954 w 12513521"/>
              <a:gd name="connsiteY4" fmla="*/ 361507 h 783088"/>
              <a:gd name="connsiteX5" fmla="*/ 27954 w 12513521"/>
              <a:gd name="connsiteY5" fmla="*/ 595423 h 783088"/>
              <a:gd name="connsiteX6" fmla="*/ 176810 w 12513521"/>
              <a:gd name="connsiteY6" fmla="*/ 659218 h 783088"/>
              <a:gd name="connsiteX7" fmla="*/ 963619 w 12513521"/>
              <a:gd name="connsiteY7" fmla="*/ 637953 h 783088"/>
              <a:gd name="connsiteX8" fmla="*/ 1622838 w 12513521"/>
              <a:gd name="connsiteY8" fmla="*/ 595423 h 783088"/>
              <a:gd name="connsiteX9" fmla="*/ 6045982 w 12513521"/>
              <a:gd name="connsiteY9" fmla="*/ 616688 h 783088"/>
              <a:gd name="connsiteX10" fmla="*/ 6705200 w 12513521"/>
              <a:gd name="connsiteY10" fmla="*/ 659218 h 783088"/>
              <a:gd name="connsiteX11" fmla="*/ 7321889 w 12513521"/>
              <a:gd name="connsiteY11" fmla="*/ 701749 h 783088"/>
              <a:gd name="connsiteX12" fmla="*/ 9661051 w 12513521"/>
              <a:gd name="connsiteY12" fmla="*/ 701749 h 783088"/>
              <a:gd name="connsiteX13" fmla="*/ 11022019 w 12513521"/>
              <a:gd name="connsiteY13" fmla="*/ 659218 h 783088"/>
              <a:gd name="connsiteX14" fmla="*/ 12340456 w 12513521"/>
              <a:gd name="connsiteY14" fmla="*/ 616688 h 783088"/>
              <a:gd name="connsiteX15" fmla="*/ 12404251 w 12513521"/>
              <a:gd name="connsiteY15" fmla="*/ 595423 h 783088"/>
              <a:gd name="connsiteX16" fmla="*/ 12489312 w 12513521"/>
              <a:gd name="connsiteY16" fmla="*/ 489097 h 783088"/>
              <a:gd name="connsiteX17" fmla="*/ 12489312 w 12513521"/>
              <a:gd name="connsiteY17" fmla="*/ 212651 h 783088"/>
              <a:gd name="connsiteX18" fmla="*/ 12425517 w 12513521"/>
              <a:gd name="connsiteY18" fmla="*/ 63795 h 783088"/>
              <a:gd name="connsiteX19" fmla="*/ 12297926 w 12513521"/>
              <a:gd name="connsiteY19" fmla="*/ 0 h 783088"/>
              <a:gd name="connsiteX20" fmla="*/ 11872624 w 12513521"/>
              <a:gd name="connsiteY20" fmla="*/ 42530 h 783088"/>
              <a:gd name="connsiteX21" fmla="*/ 11808828 w 12513521"/>
              <a:gd name="connsiteY21" fmla="*/ 63795 h 783088"/>
              <a:gd name="connsiteX22" fmla="*/ 11553647 w 12513521"/>
              <a:gd name="connsiteY22" fmla="*/ 191386 h 783088"/>
              <a:gd name="connsiteX23" fmla="*/ 11489851 w 12513521"/>
              <a:gd name="connsiteY23" fmla="*/ 212651 h 783088"/>
              <a:gd name="connsiteX24" fmla="*/ 11426056 w 12513521"/>
              <a:gd name="connsiteY24" fmla="*/ 255181 h 783088"/>
              <a:gd name="connsiteX25" fmla="*/ 11277200 w 12513521"/>
              <a:gd name="connsiteY25" fmla="*/ 318976 h 783088"/>
              <a:gd name="connsiteX26" fmla="*/ 11213405 w 12513521"/>
              <a:gd name="connsiteY26" fmla="*/ 361507 h 783088"/>
              <a:gd name="connsiteX27" fmla="*/ 10788103 w 12513521"/>
              <a:gd name="connsiteY27" fmla="*/ 382772 h 783088"/>
              <a:gd name="connsiteX28" fmla="*/ 10086354 w 12513521"/>
              <a:gd name="connsiteY28" fmla="*/ 361507 h 783088"/>
              <a:gd name="connsiteX29" fmla="*/ 9937498 w 12513521"/>
              <a:gd name="connsiteY29" fmla="*/ 340242 h 783088"/>
              <a:gd name="connsiteX30" fmla="*/ 9703582 w 12513521"/>
              <a:gd name="connsiteY30" fmla="*/ 318976 h 783088"/>
              <a:gd name="connsiteX31" fmla="*/ 9342075 w 12513521"/>
              <a:gd name="connsiteY31" fmla="*/ 276446 h 783088"/>
              <a:gd name="connsiteX32" fmla="*/ 7938577 w 12513521"/>
              <a:gd name="connsiteY32" fmla="*/ 233916 h 783088"/>
              <a:gd name="connsiteX33" fmla="*/ 7832251 w 12513521"/>
              <a:gd name="connsiteY33" fmla="*/ 212651 h 783088"/>
              <a:gd name="connsiteX34" fmla="*/ 7768456 w 12513521"/>
              <a:gd name="connsiteY34" fmla="*/ 191386 h 783088"/>
              <a:gd name="connsiteX35" fmla="*/ 7492010 w 12513521"/>
              <a:gd name="connsiteY35" fmla="*/ 170121 h 783088"/>
              <a:gd name="connsiteX36" fmla="*/ 5195377 w 12513521"/>
              <a:gd name="connsiteY36" fmla="*/ 148856 h 783088"/>
              <a:gd name="connsiteX37" fmla="*/ 4153386 w 12513521"/>
              <a:gd name="connsiteY37" fmla="*/ 106325 h 783088"/>
              <a:gd name="connsiteX38" fmla="*/ 3217721 w 12513521"/>
              <a:gd name="connsiteY38" fmla="*/ 63795 h 783088"/>
              <a:gd name="connsiteX39" fmla="*/ 2239526 w 12513521"/>
              <a:gd name="connsiteY39" fmla="*/ 85060 h 783088"/>
              <a:gd name="connsiteX40" fmla="*/ 1899284 w 12513521"/>
              <a:gd name="connsiteY40" fmla="*/ 127590 h 783088"/>
              <a:gd name="connsiteX41" fmla="*/ 1559042 w 12513521"/>
              <a:gd name="connsiteY41" fmla="*/ 170121 h 783088"/>
              <a:gd name="connsiteX42" fmla="*/ 1410186 w 12513521"/>
              <a:gd name="connsiteY42" fmla="*/ 191386 h 78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2513521" h="783088">
                <a:moveTo>
                  <a:pt x="1878019" y="212651"/>
                </a:moveTo>
                <a:cubicBezTo>
                  <a:pt x="1261127" y="165198"/>
                  <a:pt x="1508838" y="190533"/>
                  <a:pt x="1133740" y="148856"/>
                </a:cubicBezTo>
                <a:cubicBezTo>
                  <a:pt x="984128" y="152256"/>
                  <a:pt x="391160" y="-1415"/>
                  <a:pt x="134279" y="212651"/>
                </a:cubicBezTo>
                <a:cubicBezTo>
                  <a:pt x="111176" y="231903"/>
                  <a:pt x="91749" y="255181"/>
                  <a:pt x="70484" y="276446"/>
                </a:cubicBezTo>
                <a:cubicBezTo>
                  <a:pt x="56307" y="304800"/>
                  <a:pt x="40441" y="332370"/>
                  <a:pt x="27954" y="361507"/>
                </a:cubicBezTo>
                <a:cubicBezTo>
                  <a:pt x="-4376" y="436944"/>
                  <a:pt x="-13956" y="511603"/>
                  <a:pt x="27954" y="595423"/>
                </a:cubicBezTo>
                <a:cubicBezTo>
                  <a:pt x="38465" y="616445"/>
                  <a:pt x="149833" y="650226"/>
                  <a:pt x="176810" y="659218"/>
                </a:cubicBezTo>
                <a:lnTo>
                  <a:pt x="963619" y="637953"/>
                </a:lnTo>
                <a:cubicBezTo>
                  <a:pt x="1279071" y="626687"/>
                  <a:pt x="1343267" y="618720"/>
                  <a:pt x="1622838" y="595423"/>
                </a:cubicBezTo>
                <a:lnTo>
                  <a:pt x="6045982" y="616688"/>
                </a:lnTo>
                <a:cubicBezTo>
                  <a:pt x="6266161" y="619452"/>
                  <a:pt x="6485343" y="647004"/>
                  <a:pt x="6705200" y="659218"/>
                </a:cubicBezTo>
                <a:cubicBezTo>
                  <a:pt x="7166145" y="684826"/>
                  <a:pt x="6960709" y="668913"/>
                  <a:pt x="7321889" y="701749"/>
                </a:cubicBezTo>
                <a:cubicBezTo>
                  <a:pt x="8155967" y="868565"/>
                  <a:pt x="7435431" y="732030"/>
                  <a:pt x="9661051" y="701749"/>
                </a:cubicBezTo>
                <a:cubicBezTo>
                  <a:pt x="11064557" y="682653"/>
                  <a:pt x="10070967" y="690920"/>
                  <a:pt x="11022019" y="659218"/>
                </a:cubicBezTo>
                <a:cubicBezTo>
                  <a:pt x="12824120" y="599148"/>
                  <a:pt x="11040298" y="670861"/>
                  <a:pt x="12340456" y="616688"/>
                </a:cubicBezTo>
                <a:cubicBezTo>
                  <a:pt x="12361721" y="609600"/>
                  <a:pt x="12385030" y="606955"/>
                  <a:pt x="12404251" y="595423"/>
                </a:cubicBezTo>
                <a:cubicBezTo>
                  <a:pt x="12437922" y="575221"/>
                  <a:pt x="12469993" y="518075"/>
                  <a:pt x="12489312" y="489097"/>
                </a:cubicBezTo>
                <a:cubicBezTo>
                  <a:pt x="12523490" y="352386"/>
                  <a:pt x="12519636" y="409758"/>
                  <a:pt x="12489312" y="212651"/>
                </a:cubicBezTo>
                <a:cubicBezTo>
                  <a:pt x="12480439" y="154974"/>
                  <a:pt x="12468002" y="106280"/>
                  <a:pt x="12425517" y="63795"/>
                </a:cubicBezTo>
                <a:cubicBezTo>
                  <a:pt x="12384294" y="22573"/>
                  <a:pt x="12349812" y="17295"/>
                  <a:pt x="12297926" y="0"/>
                </a:cubicBezTo>
                <a:cubicBezTo>
                  <a:pt x="12112395" y="12369"/>
                  <a:pt x="12025947" y="4199"/>
                  <a:pt x="11872624" y="42530"/>
                </a:cubicBezTo>
                <a:cubicBezTo>
                  <a:pt x="11850878" y="47967"/>
                  <a:pt x="11830093" y="56707"/>
                  <a:pt x="11808828" y="63795"/>
                </a:cubicBezTo>
                <a:cubicBezTo>
                  <a:pt x="11643937" y="173724"/>
                  <a:pt x="11729729" y="132692"/>
                  <a:pt x="11553647" y="191386"/>
                </a:cubicBezTo>
                <a:lnTo>
                  <a:pt x="11489851" y="212651"/>
                </a:lnTo>
                <a:cubicBezTo>
                  <a:pt x="11468586" y="226828"/>
                  <a:pt x="11448915" y="243751"/>
                  <a:pt x="11426056" y="255181"/>
                </a:cubicBezTo>
                <a:cubicBezTo>
                  <a:pt x="11187499" y="374459"/>
                  <a:pt x="11586932" y="141985"/>
                  <a:pt x="11277200" y="318976"/>
                </a:cubicBezTo>
                <a:cubicBezTo>
                  <a:pt x="11255010" y="331656"/>
                  <a:pt x="11238748" y="358201"/>
                  <a:pt x="11213405" y="361507"/>
                </a:cubicBezTo>
                <a:cubicBezTo>
                  <a:pt x="11072653" y="379866"/>
                  <a:pt x="10929870" y="375684"/>
                  <a:pt x="10788103" y="382772"/>
                </a:cubicBezTo>
                <a:lnTo>
                  <a:pt x="10086354" y="361507"/>
                </a:lnTo>
                <a:cubicBezTo>
                  <a:pt x="10036294" y="359004"/>
                  <a:pt x="9987314" y="345777"/>
                  <a:pt x="9937498" y="340242"/>
                </a:cubicBezTo>
                <a:cubicBezTo>
                  <a:pt x="9859683" y="331596"/>
                  <a:pt x="9781339" y="328124"/>
                  <a:pt x="9703582" y="318976"/>
                </a:cubicBezTo>
                <a:cubicBezTo>
                  <a:pt x="9327275" y="274704"/>
                  <a:pt x="9930326" y="320020"/>
                  <a:pt x="9342075" y="276446"/>
                </a:cubicBezTo>
                <a:cubicBezTo>
                  <a:pt x="8796588" y="236040"/>
                  <a:pt x="8652026" y="248185"/>
                  <a:pt x="7938577" y="233916"/>
                </a:cubicBezTo>
                <a:cubicBezTo>
                  <a:pt x="7903135" y="226828"/>
                  <a:pt x="7867316" y="221417"/>
                  <a:pt x="7832251" y="212651"/>
                </a:cubicBezTo>
                <a:cubicBezTo>
                  <a:pt x="7810505" y="207215"/>
                  <a:pt x="7790698" y="194166"/>
                  <a:pt x="7768456" y="191386"/>
                </a:cubicBezTo>
                <a:cubicBezTo>
                  <a:pt x="7676749" y="179923"/>
                  <a:pt x="7584418" y="171648"/>
                  <a:pt x="7492010" y="170121"/>
                </a:cubicBezTo>
                <a:lnTo>
                  <a:pt x="5195377" y="148856"/>
                </a:lnTo>
                <a:cubicBezTo>
                  <a:pt x="4081325" y="111719"/>
                  <a:pt x="4986240" y="145985"/>
                  <a:pt x="4153386" y="106325"/>
                </a:cubicBezTo>
                <a:lnTo>
                  <a:pt x="3217721" y="63795"/>
                </a:lnTo>
                <a:lnTo>
                  <a:pt x="2239526" y="85060"/>
                </a:lnTo>
                <a:cubicBezTo>
                  <a:pt x="2154064" y="88168"/>
                  <a:pt x="1990071" y="115748"/>
                  <a:pt x="1899284" y="127590"/>
                </a:cubicBezTo>
                <a:cubicBezTo>
                  <a:pt x="1785947" y="142373"/>
                  <a:pt x="1671119" y="147706"/>
                  <a:pt x="1559042" y="170121"/>
                </a:cubicBezTo>
                <a:cubicBezTo>
                  <a:pt x="1438815" y="194166"/>
                  <a:pt x="1488861" y="191386"/>
                  <a:pt x="1410186" y="191386"/>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11057153" y="9377916"/>
            <a:ext cx="12151630" cy="574157"/>
          </a:xfrm>
          <a:custGeom>
            <a:avLst/>
            <a:gdLst>
              <a:gd name="connsiteX0" fmla="*/ 2233546 w 12528895"/>
              <a:gd name="connsiteY0" fmla="*/ 42531 h 744279"/>
              <a:gd name="connsiteX1" fmla="*/ 766253 w 12528895"/>
              <a:gd name="connsiteY1" fmla="*/ 63796 h 744279"/>
              <a:gd name="connsiteX2" fmla="*/ 702457 w 12528895"/>
              <a:gd name="connsiteY2" fmla="*/ 85061 h 744279"/>
              <a:gd name="connsiteX3" fmla="*/ 596132 w 12528895"/>
              <a:gd name="connsiteY3" fmla="*/ 106326 h 744279"/>
              <a:gd name="connsiteX4" fmla="*/ 511071 w 12528895"/>
              <a:gd name="connsiteY4" fmla="*/ 127591 h 744279"/>
              <a:gd name="connsiteX5" fmla="*/ 170829 w 12528895"/>
              <a:gd name="connsiteY5" fmla="*/ 148856 h 744279"/>
              <a:gd name="connsiteX6" fmla="*/ 107034 w 12528895"/>
              <a:gd name="connsiteY6" fmla="*/ 170121 h 744279"/>
              <a:gd name="connsiteX7" fmla="*/ 708 w 12528895"/>
              <a:gd name="connsiteY7" fmla="*/ 276447 h 744279"/>
              <a:gd name="connsiteX8" fmla="*/ 107034 w 12528895"/>
              <a:gd name="connsiteY8" fmla="*/ 574158 h 744279"/>
              <a:gd name="connsiteX9" fmla="*/ 149564 w 12528895"/>
              <a:gd name="connsiteY9" fmla="*/ 616689 h 744279"/>
              <a:gd name="connsiteX10" fmla="*/ 1085229 w 12528895"/>
              <a:gd name="connsiteY10" fmla="*/ 595424 h 744279"/>
              <a:gd name="connsiteX11" fmla="*/ 1276615 w 12528895"/>
              <a:gd name="connsiteY11" fmla="*/ 574158 h 744279"/>
              <a:gd name="connsiteX12" fmla="*/ 1659388 w 12528895"/>
              <a:gd name="connsiteY12" fmla="*/ 552893 h 744279"/>
              <a:gd name="connsiteX13" fmla="*/ 2658848 w 12528895"/>
              <a:gd name="connsiteY13" fmla="*/ 574158 h 744279"/>
              <a:gd name="connsiteX14" fmla="*/ 2807704 w 12528895"/>
              <a:gd name="connsiteY14" fmla="*/ 595424 h 744279"/>
              <a:gd name="connsiteX15" fmla="*/ 3147946 w 12528895"/>
              <a:gd name="connsiteY15" fmla="*/ 616689 h 744279"/>
              <a:gd name="connsiteX16" fmla="*/ 3254271 w 12528895"/>
              <a:gd name="connsiteY16" fmla="*/ 637954 h 744279"/>
              <a:gd name="connsiteX17" fmla="*/ 3551983 w 12528895"/>
              <a:gd name="connsiteY17" fmla="*/ 680484 h 744279"/>
              <a:gd name="connsiteX18" fmla="*/ 5976206 w 12528895"/>
              <a:gd name="connsiteY18" fmla="*/ 637954 h 744279"/>
              <a:gd name="connsiteX19" fmla="*/ 6146327 w 12528895"/>
              <a:gd name="connsiteY19" fmla="*/ 616689 h 744279"/>
              <a:gd name="connsiteX20" fmla="*/ 6401508 w 12528895"/>
              <a:gd name="connsiteY20" fmla="*/ 595424 h 744279"/>
              <a:gd name="connsiteX21" fmla="*/ 6848076 w 12528895"/>
              <a:gd name="connsiteY21" fmla="*/ 552893 h 744279"/>
              <a:gd name="connsiteX22" fmla="*/ 7039462 w 12528895"/>
              <a:gd name="connsiteY22" fmla="*/ 510363 h 744279"/>
              <a:gd name="connsiteX23" fmla="*/ 7209583 w 12528895"/>
              <a:gd name="connsiteY23" fmla="*/ 489098 h 744279"/>
              <a:gd name="connsiteX24" fmla="*/ 8442960 w 12528895"/>
              <a:gd name="connsiteY24" fmla="*/ 510363 h 744279"/>
              <a:gd name="connsiteX25" fmla="*/ 8613081 w 12528895"/>
              <a:gd name="connsiteY25" fmla="*/ 531628 h 744279"/>
              <a:gd name="connsiteX26" fmla="*/ 8932057 w 12528895"/>
              <a:gd name="connsiteY26" fmla="*/ 552893 h 744279"/>
              <a:gd name="connsiteX27" fmla="*/ 9336095 w 12528895"/>
              <a:gd name="connsiteY27" fmla="*/ 595424 h 744279"/>
              <a:gd name="connsiteX28" fmla="*/ 9421155 w 12528895"/>
              <a:gd name="connsiteY28" fmla="*/ 616689 h 744279"/>
              <a:gd name="connsiteX29" fmla="*/ 9952783 w 12528895"/>
              <a:gd name="connsiteY29" fmla="*/ 659219 h 744279"/>
              <a:gd name="connsiteX30" fmla="*/ 10101639 w 12528895"/>
              <a:gd name="connsiteY30" fmla="*/ 680484 h 744279"/>
              <a:gd name="connsiteX31" fmla="*/ 10229229 w 12528895"/>
              <a:gd name="connsiteY31" fmla="*/ 701749 h 744279"/>
              <a:gd name="connsiteX32" fmla="*/ 11249955 w 12528895"/>
              <a:gd name="connsiteY32" fmla="*/ 744279 h 744279"/>
              <a:gd name="connsiteX33" fmla="*/ 11632727 w 12528895"/>
              <a:gd name="connsiteY33" fmla="*/ 723014 h 744279"/>
              <a:gd name="connsiteX34" fmla="*/ 11866643 w 12528895"/>
              <a:gd name="connsiteY34" fmla="*/ 659219 h 744279"/>
              <a:gd name="connsiteX35" fmla="*/ 11930439 w 12528895"/>
              <a:gd name="connsiteY35" fmla="*/ 637954 h 744279"/>
              <a:gd name="connsiteX36" fmla="*/ 12100560 w 12528895"/>
              <a:gd name="connsiteY36" fmla="*/ 595424 h 744279"/>
              <a:gd name="connsiteX37" fmla="*/ 12228150 w 12528895"/>
              <a:gd name="connsiteY37" fmla="*/ 552893 h 744279"/>
              <a:gd name="connsiteX38" fmla="*/ 12355741 w 12528895"/>
              <a:gd name="connsiteY38" fmla="*/ 446568 h 744279"/>
              <a:gd name="connsiteX39" fmla="*/ 12419536 w 12528895"/>
              <a:gd name="connsiteY39" fmla="*/ 425303 h 744279"/>
              <a:gd name="connsiteX40" fmla="*/ 12462067 w 12528895"/>
              <a:gd name="connsiteY40" fmla="*/ 382772 h 744279"/>
              <a:gd name="connsiteX41" fmla="*/ 12525862 w 12528895"/>
              <a:gd name="connsiteY41" fmla="*/ 361507 h 744279"/>
              <a:gd name="connsiteX42" fmla="*/ 12504597 w 12528895"/>
              <a:gd name="connsiteY42" fmla="*/ 255182 h 744279"/>
              <a:gd name="connsiteX43" fmla="*/ 12440801 w 12528895"/>
              <a:gd name="connsiteY43" fmla="*/ 127591 h 744279"/>
              <a:gd name="connsiteX44" fmla="*/ 12270681 w 12528895"/>
              <a:gd name="connsiteY44" fmla="*/ 42531 h 744279"/>
              <a:gd name="connsiteX45" fmla="*/ 12015499 w 12528895"/>
              <a:gd name="connsiteY45" fmla="*/ 0 h 744279"/>
              <a:gd name="connsiteX46" fmla="*/ 11462606 w 12528895"/>
              <a:gd name="connsiteY46" fmla="*/ 42531 h 744279"/>
              <a:gd name="connsiteX47" fmla="*/ 11292485 w 12528895"/>
              <a:gd name="connsiteY47" fmla="*/ 85061 h 744279"/>
              <a:gd name="connsiteX48" fmla="*/ 10973508 w 12528895"/>
              <a:gd name="connsiteY48" fmla="*/ 106326 h 744279"/>
              <a:gd name="connsiteX49" fmla="*/ 10526941 w 12528895"/>
              <a:gd name="connsiteY49" fmla="*/ 148856 h 744279"/>
              <a:gd name="connsiteX50" fmla="*/ 10378085 w 12528895"/>
              <a:gd name="connsiteY50" fmla="*/ 170121 h 744279"/>
              <a:gd name="connsiteX51" fmla="*/ 8719406 w 12528895"/>
              <a:gd name="connsiteY51" fmla="*/ 148856 h 744279"/>
              <a:gd name="connsiteX52" fmla="*/ 8102718 w 12528895"/>
              <a:gd name="connsiteY52" fmla="*/ 106326 h 744279"/>
              <a:gd name="connsiteX53" fmla="*/ 7677415 w 12528895"/>
              <a:gd name="connsiteY53" fmla="*/ 63796 h 744279"/>
              <a:gd name="connsiteX54" fmla="*/ 7486029 w 12528895"/>
              <a:gd name="connsiteY54" fmla="*/ 42531 h 744279"/>
              <a:gd name="connsiteX55" fmla="*/ 5869881 w 12528895"/>
              <a:gd name="connsiteY55" fmla="*/ 63796 h 744279"/>
              <a:gd name="connsiteX56" fmla="*/ 5083071 w 12528895"/>
              <a:gd name="connsiteY56" fmla="*/ 106326 h 744279"/>
              <a:gd name="connsiteX57" fmla="*/ 4402588 w 12528895"/>
              <a:gd name="connsiteY57" fmla="*/ 127591 h 744279"/>
              <a:gd name="connsiteX58" fmla="*/ 3764634 w 12528895"/>
              <a:gd name="connsiteY58" fmla="*/ 106326 h 744279"/>
              <a:gd name="connsiteX59" fmla="*/ 2552522 w 12528895"/>
              <a:gd name="connsiteY59" fmla="*/ 85061 h 744279"/>
              <a:gd name="connsiteX60" fmla="*/ 2488727 w 12528895"/>
              <a:gd name="connsiteY60" fmla="*/ 63796 h 744279"/>
              <a:gd name="connsiteX61" fmla="*/ 2276076 w 12528895"/>
              <a:gd name="connsiteY61" fmla="*/ 42531 h 744279"/>
              <a:gd name="connsiteX62" fmla="*/ 2084690 w 12528895"/>
              <a:gd name="connsiteY62" fmla="*/ 21265 h 744279"/>
              <a:gd name="connsiteX63" fmla="*/ 1829508 w 12528895"/>
              <a:gd name="connsiteY63" fmla="*/ 21265 h 744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2528895" h="744279">
                <a:moveTo>
                  <a:pt x="2233546" y="42531"/>
                </a:moveTo>
                <a:lnTo>
                  <a:pt x="766253" y="63796"/>
                </a:lnTo>
                <a:cubicBezTo>
                  <a:pt x="743846" y="64418"/>
                  <a:pt x="724203" y="79624"/>
                  <a:pt x="702457" y="85061"/>
                </a:cubicBezTo>
                <a:cubicBezTo>
                  <a:pt x="667393" y="93827"/>
                  <a:pt x="631415" y="98485"/>
                  <a:pt x="596132" y="106326"/>
                </a:cubicBezTo>
                <a:cubicBezTo>
                  <a:pt x="567602" y="112666"/>
                  <a:pt x="540152" y="124683"/>
                  <a:pt x="511071" y="127591"/>
                </a:cubicBezTo>
                <a:cubicBezTo>
                  <a:pt x="398000" y="138898"/>
                  <a:pt x="284243" y="141768"/>
                  <a:pt x="170829" y="148856"/>
                </a:cubicBezTo>
                <a:cubicBezTo>
                  <a:pt x="149564" y="155944"/>
                  <a:pt x="124966" y="156672"/>
                  <a:pt x="107034" y="170121"/>
                </a:cubicBezTo>
                <a:cubicBezTo>
                  <a:pt x="66936" y="200195"/>
                  <a:pt x="708" y="276447"/>
                  <a:pt x="708" y="276447"/>
                </a:cubicBezTo>
                <a:cubicBezTo>
                  <a:pt x="35267" y="725693"/>
                  <a:pt x="-71182" y="485049"/>
                  <a:pt x="107034" y="574158"/>
                </a:cubicBezTo>
                <a:cubicBezTo>
                  <a:pt x="124966" y="583124"/>
                  <a:pt x="135387" y="602512"/>
                  <a:pt x="149564" y="616689"/>
                </a:cubicBezTo>
                <a:lnTo>
                  <a:pt x="1085229" y="595424"/>
                </a:lnTo>
                <a:cubicBezTo>
                  <a:pt x="1149371" y="593003"/>
                  <a:pt x="1212602" y="578900"/>
                  <a:pt x="1276615" y="574158"/>
                </a:cubicBezTo>
                <a:cubicBezTo>
                  <a:pt x="1404054" y="564718"/>
                  <a:pt x="1531797" y="559981"/>
                  <a:pt x="1659388" y="552893"/>
                </a:cubicBezTo>
                <a:lnTo>
                  <a:pt x="2658848" y="574158"/>
                </a:lnTo>
                <a:cubicBezTo>
                  <a:pt x="2708936" y="576013"/>
                  <a:pt x="2757770" y="591082"/>
                  <a:pt x="2807704" y="595424"/>
                </a:cubicBezTo>
                <a:cubicBezTo>
                  <a:pt x="2920912" y="605268"/>
                  <a:pt x="3034532" y="609601"/>
                  <a:pt x="3147946" y="616689"/>
                </a:cubicBezTo>
                <a:cubicBezTo>
                  <a:pt x="3183388" y="623777"/>
                  <a:pt x="3218570" y="632317"/>
                  <a:pt x="3254271" y="637954"/>
                </a:cubicBezTo>
                <a:cubicBezTo>
                  <a:pt x="3353289" y="653588"/>
                  <a:pt x="3551983" y="680484"/>
                  <a:pt x="3551983" y="680484"/>
                </a:cubicBezTo>
                <a:lnTo>
                  <a:pt x="5976206" y="637954"/>
                </a:lnTo>
                <a:cubicBezTo>
                  <a:pt x="6033298" y="635417"/>
                  <a:pt x="6089462" y="622375"/>
                  <a:pt x="6146327" y="616689"/>
                </a:cubicBezTo>
                <a:cubicBezTo>
                  <a:pt x="6231259" y="608196"/>
                  <a:pt x="6316537" y="603517"/>
                  <a:pt x="6401508" y="595424"/>
                </a:cubicBezTo>
                <a:cubicBezTo>
                  <a:pt x="7046019" y="534041"/>
                  <a:pt x="6039189" y="620300"/>
                  <a:pt x="6848076" y="552893"/>
                </a:cubicBezTo>
                <a:cubicBezTo>
                  <a:pt x="6915811" y="535959"/>
                  <a:pt x="6969268" y="521162"/>
                  <a:pt x="7039462" y="510363"/>
                </a:cubicBezTo>
                <a:cubicBezTo>
                  <a:pt x="7095946" y="501673"/>
                  <a:pt x="7152876" y="496186"/>
                  <a:pt x="7209583" y="489098"/>
                </a:cubicBezTo>
                <a:lnTo>
                  <a:pt x="8442960" y="510363"/>
                </a:lnTo>
                <a:cubicBezTo>
                  <a:pt x="8500082" y="512094"/>
                  <a:pt x="8556148" y="526677"/>
                  <a:pt x="8613081" y="531628"/>
                </a:cubicBezTo>
                <a:cubicBezTo>
                  <a:pt x="8719242" y="540859"/>
                  <a:pt x="8825835" y="544395"/>
                  <a:pt x="8932057" y="552893"/>
                </a:cubicBezTo>
                <a:cubicBezTo>
                  <a:pt x="9030841" y="560796"/>
                  <a:pt x="9234056" y="584086"/>
                  <a:pt x="9336095" y="595424"/>
                </a:cubicBezTo>
                <a:cubicBezTo>
                  <a:pt x="9364448" y="602512"/>
                  <a:pt x="9392185" y="612826"/>
                  <a:pt x="9421155" y="616689"/>
                </a:cubicBezTo>
                <a:cubicBezTo>
                  <a:pt x="9568152" y="636289"/>
                  <a:pt x="9813334" y="645938"/>
                  <a:pt x="9952783" y="659219"/>
                </a:cubicBezTo>
                <a:cubicBezTo>
                  <a:pt x="10002680" y="663971"/>
                  <a:pt x="10052099" y="672863"/>
                  <a:pt x="10101639" y="680484"/>
                </a:cubicBezTo>
                <a:cubicBezTo>
                  <a:pt x="10144254" y="687040"/>
                  <a:pt x="10186239" y="698442"/>
                  <a:pt x="10229229" y="701749"/>
                </a:cubicBezTo>
                <a:cubicBezTo>
                  <a:pt x="10445428" y="718380"/>
                  <a:pt x="11082767" y="738308"/>
                  <a:pt x="11249955" y="744279"/>
                </a:cubicBezTo>
                <a:cubicBezTo>
                  <a:pt x="11377546" y="737191"/>
                  <a:pt x="11505420" y="734084"/>
                  <a:pt x="11632727" y="723014"/>
                </a:cubicBezTo>
                <a:cubicBezTo>
                  <a:pt x="11714060" y="715942"/>
                  <a:pt x="11790289" y="684670"/>
                  <a:pt x="11866643" y="659219"/>
                </a:cubicBezTo>
                <a:cubicBezTo>
                  <a:pt x="11887908" y="652131"/>
                  <a:pt x="11908693" y="643391"/>
                  <a:pt x="11930439" y="637954"/>
                </a:cubicBezTo>
                <a:cubicBezTo>
                  <a:pt x="11987146" y="623777"/>
                  <a:pt x="12045107" y="613909"/>
                  <a:pt x="12100560" y="595424"/>
                </a:cubicBezTo>
                <a:lnTo>
                  <a:pt x="12228150" y="552893"/>
                </a:lnTo>
                <a:cubicBezTo>
                  <a:pt x="12275179" y="505864"/>
                  <a:pt x="12296530" y="476173"/>
                  <a:pt x="12355741" y="446568"/>
                </a:cubicBezTo>
                <a:cubicBezTo>
                  <a:pt x="12375790" y="436544"/>
                  <a:pt x="12398271" y="432391"/>
                  <a:pt x="12419536" y="425303"/>
                </a:cubicBezTo>
                <a:cubicBezTo>
                  <a:pt x="12433713" y="411126"/>
                  <a:pt x="12444875" y="393087"/>
                  <a:pt x="12462067" y="382772"/>
                </a:cubicBezTo>
                <a:cubicBezTo>
                  <a:pt x="12481288" y="371239"/>
                  <a:pt x="12518774" y="382772"/>
                  <a:pt x="12525862" y="361507"/>
                </a:cubicBezTo>
                <a:cubicBezTo>
                  <a:pt x="12537292" y="327218"/>
                  <a:pt x="12513363" y="290246"/>
                  <a:pt x="12504597" y="255182"/>
                </a:cubicBezTo>
                <a:cubicBezTo>
                  <a:pt x="12495829" y="220110"/>
                  <a:pt x="12472303" y="149642"/>
                  <a:pt x="12440801" y="127591"/>
                </a:cubicBezTo>
                <a:cubicBezTo>
                  <a:pt x="12388862" y="91234"/>
                  <a:pt x="12333591" y="50395"/>
                  <a:pt x="12270681" y="42531"/>
                </a:cubicBezTo>
                <a:cubicBezTo>
                  <a:pt x="12071559" y="17640"/>
                  <a:pt x="12156002" y="35125"/>
                  <a:pt x="12015499" y="0"/>
                </a:cubicBezTo>
                <a:cubicBezTo>
                  <a:pt x="11891536" y="7292"/>
                  <a:pt x="11613577" y="17369"/>
                  <a:pt x="11462606" y="42531"/>
                </a:cubicBezTo>
                <a:cubicBezTo>
                  <a:pt x="11238679" y="79853"/>
                  <a:pt x="11623708" y="51939"/>
                  <a:pt x="11292485" y="85061"/>
                </a:cubicBezTo>
                <a:cubicBezTo>
                  <a:pt x="11186452" y="95664"/>
                  <a:pt x="11079834" y="99238"/>
                  <a:pt x="10973508" y="106326"/>
                </a:cubicBezTo>
                <a:cubicBezTo>
                  <a:pt x="10693936" y="152921"/>
                  <a:pt x="11004777" y="105417"/>
                  <a:pt x="10526941" y="148856"/>
                </a:cubicBezTo>
                <a:cubicBezTo>
                  <a:pt x="10477024" y="153394"/>
                  <a:pt x="10427704" y="163033"/>
                  <a:pt x="10378085" y="170121"/>
                </a:cubicBezTo>
                <a:lnTo>
                  <a:pt x="8719406" y="148856"/>
                </a:lnTo>
                <a:cubicBezTo>
                  <a:pt x="8607309" y="146471"/>
                  <a:pt x="8231891" y="116262"/>
                  <a:pt x="8102718" y="106326"/>
                </a:cubicBezTo>
                <a:cubicBezTo>
                  <a:pt x="7874696" y="60722"/>
                  <a:pt x="8083176" y="97609"/>
                  <a:pt x="7677415" y="63796"/>
                </a:cubicBezTo>
                <a:cubicBezTo>
                  <a:pt x="7613449" y="58466"/>
                  <a:pt x="7549824" y="49619"/>
                  <a:pt x="7486029" y="42531"/>
                </a:cubicBezTo>
                <a:lnTo>
                  <a:pt x="5869881" y="63796"/>
                </a:lnTo>
                <a:cubicBezTo>
                  <a:pt x="5187849" y="77715"/>
                  <a:pt x="5631359" y="82995"/>
                  <a:pt x="5083071" y="106326"/>
                </a:cubicBezTo>
                <a:cubicBezTo>
                  <a:pt x="4856338" y="115974"/>
                  <a:pt x="4629416" y="120503"/>
                  <a:pt x="4402588" y="127591"/>
                </a:cubicBezTo>
                <a:lnTo>
                  <a:pt x="3764634" y="106326"/>
                </a:lnTo>
                <a:lnTo>
                  <a:pt x="2552522" y="85061"/>
                </a:lnTo>
                <a:cubicBezTo>
                  <a:pt x="2530119" y="84314"/>
                  <a:pt x="2510882" y="67204"/>
                  <a:pt x="2488727" y="63796"/>
                </a:cubicBezTo>
                <a:cubicBezTo>
                  <a:pt x="2418318" y="52964"/>
                  <a:pt x="2346922" y="49989"/>
                  <a:pt x="2276076" y="42531"/>
                </a:cubicBezTo>
                <a:cubicBezTo>
                  <a:pt x="2212241" y="35811"/>
                  <a:pt x="2148805" y="24318"/>
                  <a:pt x="2084690" y="21265"/>
                </a:cubicBezTo>
                <a:cubicBezTo>
                  <a:pt x="1999726" y="17219"/>
                  <a:pt x="1914569" y="21265"/>
                  <a:pt x="1829508" y="21265"/>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8100">
                <a:solidFill>
                  <a:srgbClr val="FF0000"/>
                </a:solidFill>
              </a:ln>
            </a:endParaRPr>
          </a:p>
        </p:txBody>
      </p:sp>
    </p:spTree>
    <p:extLst>
      <p:ext uri="{BB962C8B-B14F-4D97-AF65-F5344CB8AC3E}">
        <p14:creationId xmlns:p14="http://schemas.microsoft.com/office/powerpoint/2010/main" val="222845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2" name="TextBox 1">
            <a:extLst>
              <a:ext uri="{FF2B5EF4-FFF2-40B4-BE49-F238E27FC236}">
                <a16:creationId xmlns:a16="http://schemas.microsoft.com/office/drawing/2014/main" id="{055BAF79-BB75-1103-2CA6-9BCE34B1880F}"/>
              </a:ext>
            </a:extLst>
          </p:cNvPr>
          <p:cNvSpPr txBox="1"/>
          <p:nvPr/>
        </p:nvSpPr>
        <p:spPr>
          <a:xfrm>
            <a:off x="1607386" y="2873489"/>
            <a:ext cx="19984924" cy="8525411"/>
          </a:xfrm>
          <a:prstGeom prst="rect">
            <a:avLst/>
          </a:prstGeom>
          <a:noFill/>
        </p:spPr>
        <p:txBody>
          <a:bodyPr wrap="square" rtlCol="0">
            <a:spAutoFit/>
          </a:bodyPr>
          <a:lstStyle/>
          <a:p>
            <a:pPr>
              <a:buClr>
                <a:schemeClr val="bg1"/>
              </a:buClr>
            </a:pPr>
            <a:r>
              <a:rPr lang="en-US" sz="6000" dirty="0">
                <a:solidFill>
                  <a:schemeClr val="bg1"/>
                </a:solidFill>
              </a:rPr>
              <a:t>Strategic Planning</a:t>
            </a:r>
          </a:p>
          <a:p>
            <a:pPr marL="571500" indent="-571500">
              <a:buClr>
                <a:schemeClr val="bg1"/>
              </a:buClr>
              <a:buFont typeface="Courier New" panose="02070309020205020404" pitchFamily="49" charset="0"/>
              <a:buChar char="o"/>
            </a:pPr>
            <a:r>
              <a:rPr lang="en-US" sz="4400" dirty="0">
                <a:solidFill>
                  <a:schemeClr val="bg1"/>
                </a:solidFill>
              </a:rPr>
              <a:t>Lead efforts to complete Zowe Roadmap and collaborate with TSC </a:t>
            </a:r>
          </a:p>
          <a:p>
            <a:pPr marL="571500" indent="-571500">
              <a:buClr>
                <a:schemeClr val="bg1"/>
              </a:buClr>
              <a:buFont typeface="Courier New" panose="02070309020205020404" pitchFamily="49" charset="0"/>
              <a:buChar char="o"/>
            </a:pPr>
            <a:r>
              <a:rPr lang="en-US" sz="4400" dirty="0">
                <a:solidFill>
                  <a:schemeClr val="bg1"/>
                </a:solidFill>
              </a:rPr>
              <a:t>Identify &amp; close gaps then bring visibility to Zowe security narrative</a:t>
            </a:r>
          </a:p>
          <a:p>
            <a:pPr marL="571500" indent="-571500">
              <a:buClr>
                <a:schemeClr val="bg1"/>
              </a:buClr>
              <a:buFont typeface="Courier New" panose="02070309020205020404" pitchFamily="49" charset="0"/>
              <a:buChar char="o"/>
            </a:pPr>
            <a:r>
              <a:rPr lang="en-US" sz="4400" dirty="0">
                <a:solidFill>
                  <a:schemeClr val="bg1"/>
                </a:solidFill>
              </a:rPr>
              <a:t>Focus on container strategy and messaging </a:t>
            </a:r>
          </a:p>
          <a:p>
            <a:pPr marL="571500" indent="-571500">
              <a:buClr>
                <a:schemeClr val="bg1"/>
              </a:buClr>
              <a:buFont typeface="Courier New" panose="02070309020205020404" pitchFamily="49" charset="0"/>
              <a:buChar char="o"/>
            </a:pPr>
            <a:r>
              <a:rPr lang="en-US" sz="4400" dirty="0">
                <a:solidFill>
                  <a:schemeClr val="bg1"/>
                </a:solidFill>
              </a:rPr>
              <a:t>Identify &amp; plan key initiatives to drive V2.0 Adoption</a:t>
            </a:r>
          </a:p>
          <a:p>
            <a:pPr marL="571500" indent="-571500">
              <a:buClr>
                <a:schemeClr val="bg1"/>
              </a:buClr>
              <a:buFont typeface="Courier New" panose="02070309020205020404" pitchFamily="49" charset="0"/>
              <a:buChar char="o"/>
            </a:pPr>
            <a:endParaRPr lang="en-US" sz="4400" dirty="0">
              <a:solidFill>
                <a:schemeClr val="bg1"/>
              </a:solidFill>
            </a:endParaRPr>
          </a:p>
          <a:p>
            <a:pPr lvl="3">
              <a:buClr>
                <a:schemeClr val="bg1"/>
              </a:buClr>
            </a:pPr>
            <a:r>
              <a:rPr lang="en-US" sz="6000" dirty="0">
                <a:solidFill>
                  <a:schemeClr val="bg1"/>
                </a:solidFill>
              </a:rPr>
              <a:t>Extender Diversity</a:t>
            </a:r>
          </a:p>
          <a:p>
            <a:pPr marL="571500" lvl="3" indent="-571500">
              <a:buClr>
                <a:schemeClr val="bg1"/>
              </a:buClr>
              <a:buFont typeface="Courier New" panose="02070309020205020404" pitchFamily="49" charset="0"/>
              <a:buChar char="o"/>
            </a:pPr>
            <a:r>
              <a:rPr lang="en-US" sz="4400" dirty="0">
                <a:solidFill>
                  <a:schemeClr val="bg1"/>
                </a:solidFill>
              </a:rPr>
              <a:t>Continue work on dramatically </a:t>
            </a:r>
            <a:r>
              <a:rPr lang="en-US" sz="4400" i="1" dirty="0">
                <a:solidFill>
                  <a:schemeClr val="bg1"/>
                </a:solidFill>
              </a:rPr>
              <a:t>attracting</a:t>
            </a:r>
            <a:r>
              <a:rPr lang="en-US" sz="4400" dirty="0">
                <a:solidFill>
                  <a:schemeClr val="bg1"/>
                </a:solidFill>
              </a:rPr>
              <a:t> Zowe participants </a:t>
            </a:r>
          </a:p>
          <a:p>
            <a:pPr marL="571500" indent="-571500">
              <a:buClr>
                <a:schemeClr val="bg1"/>
              </a:buClr>
              <a:buFont typeface="Courier New" panose="02070309020205020404" pitchFamily="49" charset="0"/>
              <a:buChar char="o"/>
            </a:pPr>
            <a:endParaRPr lang="en-US" sz="6000" dirty="0">
              <a:solidFill>
                <a:schemeClr val="bg1"/>
              </a:solidFill>
            </a:endParaRPr>
          </a:p>
          <a:p>
            <a:pPr>
              <a:buClr>
                <a:schemeClr val="bg1"/>
              </a:buClr>
            </a:pPr>
            <a:r>
              <a:rPr lang="en-US" sz="6000" dirty="0">
                <a:solidFill>
                  <a:schemeClr val="bg1"/>
                </a:solidFill>
              </a:rPr>
              <a:t>Tech, Tooling, &amp; Hardware</a:t>
            </a:r>
          </a:p>
          <a:p>
            <a:pPr marL="571500" indent="-571500">
              <a:buClr>
                <a:schemeClr val="bg1"/>
              </a:buClr>
              <a:buFont typeface="Courier New" panose="02070309020205020404" pitchFamily="49" charset="0"/>
              <a:buChar char="o"/>
            </a:pPr>
            <a:r>
              <a:rPr lang="en-US" sz="4400" dirty="0">
                <a:solidFill>
                  <a:schemeClr val="bg1"/>
                </a:solidFill>
              </a:rPr>
              <a:t>Continue pushing </a:t>
            </a:r>
            <a:r>
              <a:rPr lang="en-US" sz="4400" dirty="0" err="1">
                <a:solidFill>
                  <a:schemeClr val="bg1"/>
                </a:solidFill>
              </a:rPr>
              <a:t>zBox</a:t>
            </a:r>
            <a:r>
              <a:rPr lang="en-US" sz="4400" dirty="0">
                <a:solidFill>
                  <a:schemeClr val="bg1"/>
                </a:solidFill>
              </a:rPr>
              <a:t> configuration in support of Training &amp; Certification</a:t>
            </a:r>
          </a:p>
        </p:txBody>
      </p:sp>
      <p:sp>
        <p:nvSpPr>
          <p:cNvPr id="100" name="Google Shape;100;p85"/>
          <p:cNvSpPr txBox="1">
            <a:spLocks noGrp="1"/>
          </p:cNvSpPr>
          <p:nvPr>
            <p:ph type="sldNum" idx="12"/>
          </p:nvPr>
        </p:nvSpPr>
        <p:spPr>
          <a:xfrm>
            <a:off x="22598741" y="12925337"/>
            <a:ext cx="1349829"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FFFFFF"/>
              </a:buClr>
              <a:buSzPts val="2500"/>
              <a:buFont typeface="IBM Plex Mono"/>
              <a:buNone/>
            </a:pPr>
            <a:fld id="{00000000-1234-1234-1234-123412341234}" type="slidenum">
              <a:rPr lang="en-US"/>
              <a:t>6</a:t>
            </a:fld>
            <a:endParaRPr/>
          </a:p>
        </p:txBody>
      </p:sp>
      <p:sp>
        <p:nvSpPr>
          <p:cNvPr id="101" name="Google Shape;101;p85"/>
          <p:cNvSpPr txBox="1">
            <a:spLocks noGrp="1"/>
          </p:cNvSpPr>
          <p:nvPr>
            <p:ph type="title"/>
          </p:nvPr>
        </p:nvSpPr>
        <p:spPr>
          <a:xfrm>
            <a:off x="890649" y="425179"/>
            <a:ext cx="21050115" cy="119243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262626"/>
              </a:buClr>
              <a:buSzPts val="3000"/>
              <a:buFont typeface="Arial"/>
              <a:buNone/>
            </a:pPr>
            <a:r>
              <a:rPr lang="en-US" sz="6600">
                <a:solidFill>
                  <a:schemeClr val="lt1"/>
                </a:solidFill>
              </a:rPr>
              <a:t>Looking Back Three Months</a:t>
            </a:r>
            <a:endParaRPr sz="6600"/>
          </a:p>
        </p:txBody>
      </p:sp>
      <p:sp>
        <p:nvSpPr>
          <p:cNvPr id="103" name="Google Shape;103;p85"/>
          <p:cNvSpPr/>
          <p:nvPr/>
        </p:nvSpPr>
        <p:spPr>
          <a:xfrm>
            <a:off x="19087149" y="3783930"/>
            <a:ext cx="640200" cy="640200"/>
          </a:xfrm>
          <a:prstGeom prst="ellipse">
            <a:avLst/>
          </a:prstGeom>
          <a:solidFill>
            <a:schemeClr val="accent3">
              <a:lumMod val="75000"/>
            </a:schemeClr>
          </a:solidFill>
          <a:ln w="25400" cap="flat" cmpd="sng">
            <a:solidFill>
              <a:srgbClr val="4072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00"/>
              </a:solidFill>
              <a:latin typeface="Arial"/>
              <a:ea typeface="Arial"/>
              <a:cs typeface="Arial"/>
              <a:sym typeface="Arial"/>
            </a:endParaRPr>
          </a:p>
        </p:txBody>
      </p:sp>
      <p:sp>
        <p:nvSpPr>
          <p:cNvPr id="104" name="Google Shape;104;p85"/>
          <p:cNvSpPr/>
          <p:nvPr/>
        </p:nvSpPr>
        <p:spPr>
          <a:xfrm>
            <a:off x="19087149" y="4661013"/>
            <a:ext cx="640200" cy="640200"/>
          </a:xfrm>
          <a:prstGeom prst="ellipse">
            <a:avLst/>
          </a:prstGeom>
          <a:solidFill>
            <a:srgbClr val="FFFF00"/>
          </a:solidFill>
          <a:ln w="25400" cap="flat" cmpd="sng">
            <a:solidFill>
              <a:srgbClr val="4072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5" name="Google Shape;105;p85"/>
          <p:cNvSpPr/>
          <p:nvPr/>
        </p:nvSpPr>
        <p:spPr>
          <a:xfrm>
            <a:off x="13455276" y="5232344"/>
            <a:ext cx="640200" cy="640200"/>
          </a:xfrm>
          <a:prstGeom prst="ellipse">
            <a:avLst/>
          </a:prstGeom>
          <a:solidFill>
            <a:srgbClr val="FF0000"/>
          </a:solidFill>
          <a:ln w="25400" cap="flat" cmpd="sng">
            <a:solidFill>
              <a:srgbClr val="4072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6" name="Google Shape;106;p85"/>
          <p:cNvSpPr/>
          <p:nvPr/>
        </p:nvSpPr>
        <p:spPr>
          <a:xfrm>
            <a:off x="15130350" y="5872544"/>
            <a:ext cx="640200" cy="640200"/>
          </a:xfrm>
          <a:prstGeom prst="ellipse">
            <a:avLst/>
          </a:prstGeom>
          <a:solidFill>
            <a:srgbClr val="FFFF00"/>
          </a:solidFill>
          <a:ln w="25400" cap="flat" cmpd="sng">
            <a:solidFill>
              <a:srgbClr val="4072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 name="Picture 2"/>
          <p:cNvPicPr>
            <a:picLocks noChangeAspect="1"/>
          </p:cNvPicPr>
          <p:nvPr/>
        </p:nvPicPr>
        <p:blipFill>
          <a:blip r:embed="rId3"/>
          <a:stretch>
            <a:fillRect/>
          </a:stretch>
        </p:blipFill>
        <p:spPr>
          <a:xfrm>
            <a:off x="17928390" y="441462"/>
            <a:ext cx="4848225" cy="3219450"/>
          </a:xfrm>
          <a:prstGeom prst="rect">
            <a:avLst/>
          </a:prstGeom>
        </p:spPr>
      </p:pic>
      <p:sp>
        <p:nvSpPr>
          <p:cNvPr id="7" name="Google Shape;106;p85">
            <a:extLst>
              <a:ext uri="{FF2B5EF4-FFF2-40B4-BE49-F238E27FC236}">
                <a16:creationId xmlns:a16="http://schemas.microsoft.com/office/drawing/2014/main" id="{0C50E8F9-6D68-9937-2825-7CEA506F82F1}"/>
              </a:ext>
            </a:extLst>
          </p:cNvPr>
          <p:cNvSpPr/>
          <p:nvPr/>
        </p:nvSpPr>
        <p:spPr>
          <a:xfrm>
            <a:off x="16903731" y="8123908"/>
            <a:ext cx="640200" cy="640200"/>
          </a:xfrm>
          <a:prstGeom prst="ellipse">
            <a:avLst/>
          </a:prstGeom>
          <a:solidFill>
            <a:srgbClr val="FFFF00"/>
          </a:solidFill>
          <a:ln w="25400" cap="flat" cmpd="sng">
            <a:solidFill>
              <a:srgbClr val="4072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 name="Google Shape;106;p85">
            <a:extLst>
              <a:ext uri="{FF2B5EF4-FFF2-40B4-BE49-F238E27FC236}">
                <a16:creationId xmlns:a16="http://schemas.microsoft.com/office/drawing/2014/main" id="{C9D01E0F-56DA-1B94-3965-1C3C30AADABA}"/>
              </a:ext>
            </a:extLst>
          </p:cNvPr>
          <p:cNvSpPr/>
          <p:nvPr/>
        </p:nvSpPr>
        <p:spPr>
          <a:xfrm>
            <a:off x="20609822" y="10669753"/>
            <a:ext cx="640200" cy="640200"/>
          </a:xfrm>
          <a:prstGeom prst="ellipse">
            <a:avLst/>
          </a:prstGeom>
          <a:solidFill>
            <a:srgbClr val="FFFF00"/>
          </a:solidFill>
          <a:ln w="25400" cap="flat" cmpd="sng">
            <a:solidFill>
              <a:srgbClr val="4072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 name="Google Shape;106;p85">
            <a:extLst>
              <a:ext uri="{FF2B5EF4-FFF2-40B4-BE49-F238E27FC236}">
                <a16:creationId xmlns:a16="http://schemas.microsoft.com/office/drawing/2014/main" id="{359F2BC4-A617-DF9B-A381-ACE618F39F07}"/>
              </a:ext>
            </a:extLst>
          </p:cNvPr>
          <p:cNvSpPr/>
          <p:nvPr/>
        </p:nvSpPr>
        <p:spPr>
          <a:xfrm>
            <a:off x="20881874" y="10842511"/>
            <a:ext cx="640200" cy="640200"/>
          </a:xfrm>
          <a:prstGeom prst="ellipse">
            <a:avLst/>
          </a:prstGeom>
          <a:solidFill>
            <a:schemeClr val="accent3">
              <a:lumMod val="75000"/>
            </a:schemeClr>
          </a:solidFill>
          <a:ln w="25400" cap="flat" cmpd="sng">
            <a:solidFill>
              <a:srgbClr val="4072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 name="TextBox 9">
            <a:extLst>
              <a:ext uri="{FF2B5EF4-FFF2-40B4-BE49-F238E27FC236}">
                <a16:creationId xmlns:a16="http://schemas.microsoft.com/office/drawing/2014/main" id="{CB8B2CD8-9CBA-B469-B110-432753BED5BE}"/>
              </a:ext>
            </a:extLst>
          </p:cNvPr>
          <p:cNvSpPr txBox="1"/>
          <p:nvPr/>
        </p:nvSpPr>
        <p:spPr>
          <a:xfrm>
            <a:off x="5041729" y="1742248"/>
            <a:ext cx="10088621" cy="646331"/>
          </a:xfrm>
          <a:prstGeom prst="rect">
            <a:avLst/>
          </a:prstGeom>
          <a:noFill/>
        </p:spPr>
        <p:txBody>
          <a:bodyPr wrap="square" rtlCol="0">
            <a:spAutoFit/>
          </a:bodyPr>
          <a:lstStyle/>
          <a:p>
            <a:r>
              <a:rPr lang="en-US" sz="3600" i="1" u="sng" dirty="0">
                <a:solidFill>
                  <a:schemeClr val="bg1"/>
                </a:solidFill>
              </a:rPr>
              <a:t>Although the ZAC can’t take credit for progress </a:t>
            </a:r>
          </a:p>
        </p:txBody>
      </p:sp>
      <p:sp>
        <p:nvSpPr>
          <p:cNvPr id="11" name="Google Shape;106;p85">
            <a:extLst>
              <a:ext uri="{FF2B5EF4-FFF2-40B4-BE49-F238E27FC236}">
                <a16:creationId xmlns:a16="http://schemas.microsoft.com/office/drawing/2014/main" id="{00EE7EA5-BDD5-BA4D-248A-AC2300580EB1}"/>
              </a:ext>
            </a:extLst>
          </p:cNvPr>
          <p:cNvSpPr/>
          <p:nvPr/>
        </p:nvSpPr>
        <p:spPr>
          <a:xfrm>
            <a:off x="17156816" y="8165814"/>
            <a:ext cx="640200" cy="640200"/>
          </a:xfrm>
          <a:prstGeom prst="ellipse">
            <a:avLst/>
          </a:prstGeom>
          <a:solidFill>
            <a:schemeClr val="accent3">
              <a:lumMod val="75000"/>
            </a:schemeClr>
          </a:solidFill>
          <a:ln w="25400" cap="flat" cmpd="sng">
            <a:solidFill>
              <a:srgbClr val="4072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83"/>
          <p:cNvSpPr txBox="1">
            <a:spLocks noGrp="1"/>
          </p:cNvSpPr>
          <p:nvPr>
            <p:ph type="title"/>
          </p:nvPr>
        </p:nvSpPr>
        <p:spPr>
          <a:xfrm>
            <a:off x="320978" y="281125"/>
            <a:ext cx="9862114" cy="119243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262626"/>
              </a:buClr>
              <a:buSzPts val="3000"/>
              <a:buFont typeface="Arial"/>
              <a:buNone/>
            </a:pPr>
            <a:r>
              <a:rPr lang="en-US" sz="6600" dirty="0"/>
              <a:t>Zowe Soc</a:t>
            </a:r>
            <a:r>
              <a:rPr lang="en-US" dirty="0"/>
              <a:t>ial</a:t>
            </a:r>
            <a:endParaRPr sz="6600" dirty="0"/>
          </a:p>
        </p:txBody>
      </p:sp>
      <p:sp>
        <p:nvSpPr>
          <p:cNvPr id="73" name="Google Shape;73;p83"/>
          <p:cNvSpPr txBox="1">
            <a:spLocks noGrp="1"/>
          </p:cNvSpPr>
          <p:nvPr>
            <p:ph type="sldNum" idx="12"/>
          </p:nvPr>
        </p:nvSpPr>
        <p:spPr>
          <a:xfrm>
            <a:off x="22598741" y="12925337"/>
            <a:ext cx="1349829"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FFFFFF"/>
              </a:buClr>
              <a:buSzPts val="2500"/>
              <a:buFont typeface="IBM Plex Mono"/>
              <a:buNone/>
            </a:pPr>
            <a:fld id="{00000000-1234-1234-1234-123412341234}" type="slidenum">
              <a:rPr lang="en-US"/>
              <a:t>7</a:t>
            </a:fld>
            <a:endParaRPr/>
          </a:p>
        </p:txBody>
      </p:sp>
      <p:sp>
        <p:nvSpPr>
          <p:cNvPr id="74" name="Google Shape;74;p83"/>
          <p:cNvSpPr txBox="1"/>
          <p:nvPr/>
        </p:nvSpPr>
        <p:spPr>
          <a:xfrm>
            <a:off x="10674733" y="287244"/>
            <a:ext cx="12818618" cy="892552"/>
          </a:xfrm>
          <a:prstGeom prst="rect">
            <a:avLst/>
          </a:prstGeom>
          <a:noFill/>
          <a:ln>
            <a:noFill/>
          </a:ln>
        </p:spPr>
        <p:txBody>
          <a:bodyPr spcFirstLastPara="1" wrap="square" lIns="50800" tIns="50800" rIns="50800" bIns="50800" anchor="ctr" anchorCtr="0">
            <a:spAutoFit/>
          </a:bodyPr>
          <a:lstStyle/>
          <a:p>
            <a:pPr marL="0" marR="0" lvl="0" indent="0" algn="ctr" rtl="0">
              <a:lnSpc>
                <a:spcPct val="80000"/>
              </a:lnSpc>
              <a:spcBef>
                <a:spcPts val="400"/>
              </a:spcBef>
              <a:spcAft>
                <a:spcPts val="0"/>
              </a:spcAft>
              <a:buClr>
                <a:schemeClr val="lt1"/>
              </a:buClr>
              <a:buSzPts val="6000"/>
              <a:buFont typeface="Arial"/>
              <a:buNone/>
            </a:pPr>
            <a:r>
              <a:rPr lang="en-US" sz="6000" b="0" i="0" u="sng" strike="noStrike" cap="none">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https://medium.com/zowe</a:t>
            </a:r>
            <a:endParaRPr sz="6000" b="0" i="0" u="none" strike="noStrike" cap="none">
              <a:solidFill>
                <a:schemeClr val="lt1"/>
              </a:solidFill>
              <a:latin typeface="Arial"/>
              <a:ea typeface="Arial"/>
              <a:cs typeface="Arial"/>
              <a:sym typeface="Arial"/>
            </a:endParaRPr>
          </a:p>
        </p:txBody>
      </p:sp>
      <p:pic>
        <p:nvPicPr>
          <p:cNvPr id="4" name="Picture 3">
            <a:extLst>
              <a:ext uri="{FF2B5EF4-FFF2-40B4-BE49-F238E27FC236}">
                <a16:creationId xmlns:a16="http://schemas.microsoft.com/office/drawing/2014/main" id="{D1377CE3-F4A8-2858-F405-35A61834C9AB}"/>
              </a:ext>
            </a:extLst>
          </p:cNvPr>
          <p:cNvPicPr>
            <a:picLocks noChangeAspect="1"/>
          </p:cNvPicPr>
          <p:nvPr/>
        </p:nvPicPr>
        <p:blipFill>
          <a:blip r:embed="rId4"/>
          <a:stretch>
            <a:fillRect/>
          </a:stretch>
        </p:blipFill>
        <p:spPr>
          <a:xfrm>
            <a:off x="1037703" y="2283418"/>
            <a:ext cx="8906264" cy="691004"/>
          </a:xfrm>
          <a:prstGeom prst="rect">
            <a:avLst/>
          </a:prstGeom>
        </p:spPr>
      </p:pic>
      <p:pic>
        <p:nvPicPr>
          <p:cNvPr id="10" name="Picture 9">
            <a:extLst>
              <a:ext uri="{FF2B5EF4-FFF2-40B4-BE49-F238E27FC236}">
                <a16:creationId xmlns:a16="http://schemas.microsoft.com/office/drawing/2014/main" id="{38F0A19C-D208-1ED9-553E-7564465CDF00}"/>
              </a:ext>
            </a:extLst>
          </p:cNvPr>
          <p:cNvPicPr>
            <a:picLocks noChangeAspect="1"/>
          </p:cNvPicPr>
          <p:nvPr/>
        </p:nvPicPr>
        <p:blipFill>
          <a:blip r:embed="rId5"/>
          <a:stretch>
            <a:fillRect/>
          </a:stretch>
        </p:blipFill>
        <p:spPr>
          <a:xfrm>
            <a:off x="1037703" y="2989820"/>
            <a:ext cx="8906263" cy="691004"/>
          </a:xfrm>
          <a:prstGeom prst="rect">
            <a:avLst/>
          </a:prstGeom>
        </p:spPr>
      </p:pic>
      <p:pic>
        <p:nvPicPr>
          <p:cNvPr id="14" name="Picture 13">
            <a:extLst>
              <a:ext uri="{FF2B5EF4-FFF2-40B4-BE49-F238E27FC236}">
                <a16:creationId xmlns:a16="http://schemas.microsoft.com/office/drawing/2014/main" id="{1B322B13-26E1-12E1-D424-7C0BBFBD00FD}"/>
              </a:ext>
            </a:extLst>
          </p:cNvPr>
          <p:cNvPicPr>
            <a:picLocks noChangeAspect="1"/>
          </p:cNvPicPr>
          <p:nvPr/>
        </p:nvPicPr>
        <p:blipFill>
          <a:blip r:embed="rId6"/>
          <a:stretch>
            <a:fillRect/>
          </a:stretch>
        </p:blipFill>
        <p:spPr>
          <a:xfrm>
            <a:off x="1037703" y="3711621"/>
            <a:ext cx="8906263" cy="1132813"/>
          </a:xfrm>
          <a:prstGeom prst="rect">
            <a:avLst/>
          </a:prstGeom>
        </p:spPr>
      </p:pic>
      <p:pic>
        <p:nvPicPr>
          <p:cNvPr id="16" name="Picture 15">
            <a:extLst>
              <a:ext uri="{FF2B5EF4-FFF2-40B4-BE49-F238E27FC236}">
                <a16:creationId xmlns:a16="http://schemas.microsoft.com/office/drawing/2014/main" id="{5C1A6B06-9445-3C2D-C6F4-B0394EF61B33}"/>
              </a:ext>
            </a:extLst>
          </p:cNvPr>
          <p:cNvPicPr>
            <a:picLocks noChangeAspect="1"/>
          </p:cNvPicPr>
          <p:nvPr/>
        </p:nvPicPr>
        <p:blipFill>
          <a:blip r:embed="rId7"/>
          <a:stretch>
            <a:fillRect/>
          </a:stretch>
        </p:blipFill>
        <p:spPr>
          <a:xfrm>
            <a:off x="1037703" y="4850553"/>
            <a:ext cx="8906262" cy="661922"/>
          </a:xfrm>
          <a:prstGeom prst="rect">
            <a:avLst/>
          </a:prstGeom>
        </p:spPr>
      </p:pic>
      <p:pic>
        <p:nvPicPr>
          <p:cNvPr id="18" name="Picture 17">
            <a:extLst>
              <a:ext uri="{FF2B5EF4-FFF2-40B4-BE49-F238E27FC236}">
                <a16:creationId xmlns:a16="http://schemas.microsoft.com/office/drawing/2014/main" id="{1CFB520D-FFE8-E537-7EDD-C3572697EA70}"/>
              </a:ext>
            </a:extLst>
          </p:cNvPr>
          <p:cNvPicPr>
            <a:picLocks noChangeAspect="1"/>
          </p:cNvPicPr>
          <p:nvPr/>
        </p:nvPicPr>
        <p:blipFill>
          <a:blip r:embed="rId8"/>
          <a:stretch>
            <a:fillRect/>
          </a:stretch>
        </p:blipFill>
        <p:spPr>
          <a:xfrm>
            <a:off x="1037703" y="5574070"/>
            <a:ext cx="4606101" cy="841500"/>
          </a:xfrm>
          <a:prstGeom prst="rect">
            <a:avLst/>
          </a:prstGeom>
        </p:spPr>
      </p:pic>
      <p:pic>
        <p:nvPicPr>
          <p:cNvPr id="20" name="Picture 19">
            <a:extLst>
              <a:ext uri="{FF2B5EF4-FFF2-40B4-BE49-F238E27FC236}">
                <a16:creationId xmlns:a16="http://schemas.microsoft.com/office/drawing/2014/main" id="{2158AD3F-2BE9-7CEE-AFF2-C3AEFEF8EEF1}"/>
              </a:ext>
            </a:extLst>
          </p:cNvPr>
          <p:cNvPicPr>
            <a:picLocks noChangeAspect="1"/>
          </p:cNvPicPr>
          <p:nvPr/>
        </p:nvPicPr>
        <p:blipFill>
          <a:blip r:embed="rId9"/>
          <a:stretch>
            <a:fillRect/>
          </a:stretch>
        </p:blipFill>
        <p:spPr>
          <a:xfrm>
            <a:off x="1037703" y="6477165"/>
            <a:ext cx="7968732" cy="841499"/>
          </a:xfrm>
          <a:prstGeom prst="rect">
            <a:avLst/>
          </a:prstGeom>
        </p:spPr>
      </p:pic>
      <p:pic>
        <p:nvPicPr>
          <p:cNvPr id="22" name="Picture 21">
            <a:extLst>
              <a:ext uri="{FF2B5EF4-FFF2-40B4-BE49-F238E27FC236}">
                <a16:creationId xmlns:a16="http://schemas.microsoft.com/office/drawing/2014/main" id="{8BD473B4-9FAE-9B12-E066-02A0B3BA5383}"/>
              </a:ext>
            </a:extLst>
          </p:cNvPr>
          <p:cNvPicPr>
            <a:picLocks noChangeAspect="1"/>
          </p:cNvPicPr>
          <p:nvPr/>
        </p:nvPicPr>
        <p:blipFill>
          <a:blip r:embed="rId10"/>
          <a:stretch>
            <a:fillRect/>
          </a:stretch>
        </p:blipFill>
        <p:spPr>
          <a:xfrm>
            <a:off x="1037703" y="7349291"/>
            <a:ext cx="8941987" cy="1132813"/>
          </a:xfrm>
          <a:prstGeom prst="rect">
            <a:avLst/>
          </a:prstGeom>
        </p:spPr>
      </p:pic>
      <p:pic>
        <p:nvPicPr>
          <p:cNvPr id="24" name="Picture 23">
            <a:extLst>
              <a:ext uri="{FF2B5EF4-FFF2-40B4-BE49-F238E27FC236}">
                <a16:creationId xmlns:a16="http://schemas.microsoft.com/office/drawing/2014/main" id="{E6685690-DDB6-1471-7492-EC899D204856}"/>
              </a:ext>
            </a:extLst>
          </p:cNvPr>
          <p:cNvPicPr>
            <a:picLocks noChangeAspect="1"/>
          </p:cNvPicPr>
          <p:nvPr/>
        </p:nvPicPr>
        <p:blipFill>
          <a:blip r:embed="rId11"/>
          <a:stretch>
            <a:fillRect/>
          </a:stretch>
        </p:blipFill>
        <p:spPr>
          <a:xfrm>
            <a:off x="1037703" y="8534677"/>
            <a:ext cx="4761646" cy="691004"/>
          </a:xfrm>
          <a:prstGeom prst="rect">
            <a:avLst/>
          </a:prstGeom>
        </p:spPr>
      </p:pic>
      <p:pic>
        <p:nvPicPr>
          <p:cNvPr id="26" name="Picture 25">
            <a:extLst>
              <a:ext uri="{FF2B5EF4-FFF2-40B4-BE49-F238E27FC236}">
                <a16:creationId xmlns:a16="http://schemas.microsoft.com/office/drawing/2014/main" id="{BDF10A59-7104-B2B8-9FCE-3EEA516532D4}"/>
              </a:ext>
            </a:extLst>
          </p:cNvPr>
          <p:cNvPicPr>
            <a:picLocks noChangeAspect="1"/>
          </p:cNvPicPr>
          <p:nvPr/>
        </p:nvPicPr>
        <p:blipFill>
          <a:blip r:embed="rId12"/>
          <a:stretch>
            <a:fillRect/>
          </a:stretch>
        </p:blipFill>
        <p:spPr>
          <a:xfrm>
            <a:off x="1037703" y="9314506"/>
            <a:ext cx="8111135" cy="956237"/>
          </a:xfrm>
          <a:prstGeom prst="rect">
            <a:avLst/>
          </a:prstGeom>
        </p:spPr>
      </p:pic>
      <p:pic>
        <p:nvPicPr>
          <p:cNvPr id="28" name="Picture 27">
            <a:extLst>
              <a:ext uri="{FF2B5EF4-FFF2-40B4-BE49-F238E27FC236}">
                <a16:creationId xmlns:a16="http://schemas.microsoft.com/office/drawing/2014/main" id="{69162DA3-4240-AC26-EBDB-E2F022721583}"/>
              </a:ext>
            </a:extLst>
          </p:cNvPr>
          <p:cNvPicPr>
            <a:picLocks noChangeAspect="1"/>
          </p:cNvPicPr>
          <p:nvPr/>
        </p:nvPicPr>
        <p:blipFill>
          <a:blip r:embed="rId13"/>
          <a:stretch>
            <a:fillRect/>
          </a:stretch>
        </p:blipFill>
        <p:spPr>
          <a:xfrm>
            <a:off x="1037703" y="10318920"/>
            <a:ext cx="8738831" cy="1132812"/>
          </a:xfrm>
          <a:prstGeom prst="rect">
            <a:avLst/>
          </a:prstGeom>
        </p:spPr>
      </p:pic>
      <p:pic>
        <p:nvPicPr>
          <p:cNvPr id="30" name="Picture 29">
            <a:extLst>
              <a:ext uri="{FF2B5EF4-FFF2-40B4-BE49-F238E27FC236}">
                <a16:creationId xmlns:a16="http://schemas.microsoft.com/office/drawing/2014/main" id="{C7342902-2C09-20B8-BBBD-EF05275E5C11}"/>
              </a:ext>
            </a:extLst>
          </p:cNvPr>
          <p:cNvPicPr>
            <a:picLocks noChangeAspect="1"/>
          </p:cNvPicPr>
          <p:nvPr/>
        </p:nvPicPr>
        <p:blipFill>
          <a:blip r:embed="rId14"/>
          <a:stretch>
            <a:fillRect/>
          </a:stretch>
        </p:blipFill>
        <p:spPr>
          <a:xfrm>
            <a:off x="1037703" y="11563178"/>
            <a:ext cx="9035836" cy="1132812"/>
          </a:xfrm>
          <a:prstGeom prst="rect">
            <a:avLst/>
          </a:prstGeom>
        </p:spPr>
      </p:pic>
      <p:sp>
        <p:nvSpPr>
          <p:cNvPr id="31" name="TextBox 30">
            <a:extLst>
              <a:ext uri="{FF2B5EF4-FFF2-40B4-BE49-F238E27FC236}">
                <a16:creationId xmlns:a16="http://schemas.microsoft.com/office/drawing/2014/main" id="{D9CC2B85-9857-8A62-8A61-87A8747BB6E7}"/>
              </a:ext>
            </a:extLst>
          </p:cNvPr>
          <p:cNvSpPr txBox="1"/>
          <p:nvPr/>
        </p:nvSpPr>
        <p:spPr>
          <a:xfrm rot="20665456">
            <a:off x="2251067" y="2860987"/>
            <a:ext cx="7305792" cy="9325630"/>
          </a:xfrm>
          <a:prstGeom prst="rect">
            <a:avLst/>
          </a:prstGeom>
          <a:noFill/>
        </p:spPr>
        <p:txBody>
          <a:bodyPr wrap="square" rtlCol="0">
            <a:spAutoFit/>
          </a:bodyPr>
          <a:lstStyle/>
          <a:p>
            <a:pPr algn="ctr"/>
            <a:r>
              <a:rPr lang="en-US" sz="6000" b="1" dirty="0">
                <a:solidFill>
                  <a:srgbClr val="FF0000"/>
                </a:solidFill>
              </a:rPr>
              <a:t>SHARE Columbus 2022</a:t>
            </a:r>
          </a:p>
          <a:p>
            <a:pPr algn="ctr"/>
            <a:endParaRPr lang="en-US" sz="6000" b="1" dirty="0">
              <a:solidFill>
                <a:srgbClr val="FF0000"/>
              </a:solidFill>
            </a:endParaRPr>
          </a:p>
          <a:p>
            <a:pPr algn="ctr"/>
            <a:r>
              <a:rPr lang="en-US" sz="6000" b="1" dirty="0">
                <a:solidFill>
                  <a:srgbClr val="FF0000"/>
                </a:solidFill>
              </a:rPr>
              <a:t>Zowe Day</a:t>
            </a:r>
          </a:p>
          <a:p>
            <a:pPr algn="ctr"/>
            <a:endParaRPr lang="en-US" sz="6000" b="1" dirty="0">
              <a:solidFill>
                <a:srgbClr val="FF0000"/>
              </a:solidFill>
            </a:endParaRPr>
          </a:p>
          <a:p>
            <a:pPr algn="ctr"/>
            <a:r>
              <a:rPr lang="en-US" sz="6000" b="1" dirty="0">
                <a:solidFill>
                  <a:srgbClr val="FF0000"/>
                </a:solidFill>
              </a:rPr>
              <a:t>Sessions submitted for doing the same March 2023 in Atlanta </a:t>
            </a:r>
          </a:p>
        </p:txBody>
      </p:sp>
      <p:pic>
        <p:nvPicPr>
          <p:cNvPr id="33" name="Picture 32">
            <a:extLst>
              <a:ext uri="{FF2B5EF4-FFF2-40B4-BE49-F238E27FC236}">
                <a16:creationId xmlns:a16="http://schemas.microsoft.com/office/drawing/2014/main" id="{26F88269-13BD-ABB8-A6C8-E1350BF0F11E}"/>
              </a:ext>
            </a:extLst>
          </p:cNvPr>
          <p:cNvPicPr>
            <a:picLocks noChangeAspect="1"/>
          </p:cNvPicPr>
          <p:nvPr/>
        </p:nvPicPr>
        <p:blipFill>
          <a:blip r:embed="rId15"/>
          <a:stretch>
            <a:fillRect/>
          </a:stretch>
        </p:blipFill>
        <p:spPr>
          <a:xfrm>
            <a:off x="10325731" y="1410113"/>
            <a:ext cx="7479901" cy="1132813"/>
          </a:xfrm>
          <a:prstGeom prst="rect">
            <a:avLst/>
          </a:prstGeom>
        </p:spPr>
      </p:pic>
      <p:pic>
        <p:nvPicPr>
          <p:cNvPr id="35" name="Picture 34">
            <a:extLst>
              <a:ext uri="{FF2B5EF4-FFF2-40B4-BE49-F238E27FC236}">
                <a16:creationId xmlns:a16="http://schemas.microsoft.com/office/drawing/2014/main" id="{EC06D32C-E9D5-6507-C8FA-7AF45902FA81}"/>
              </a:ext>
            </a:extLst>
          </p:cNvPr>
          <p:cNvPicPr>
            <a:picLocks noChangeAspect="1"/>
          </p:cNvPicPr>
          <p:nvPr/>
        </p:nvPicPr>
        <p:blipFill>
          <a:blip r:embed="rId16"/>
          <a:stretch>
            <a:fillRect/>
          </a:stretch>
        </p:blipFill>
        <p:spPr>
          <a:xfrm>
            <a:off x="11236077" y="2879665"/>
            <a:ext cx="7479900" cy="1249879"/>
          </a:xfrm>
          <a:prstGeom prst="rect">
            <a:avLst/>
          </a:prstGeom>
        </p:spPr>
      </p:pic>
      <p:pic>
        <p:nvPicPr>
          <p:cNvPr id="37" name="Picture 36">
            <a:extLst>
              <a:ext uri="{FF2B5EF4-FFF2-40B4-BE49-F238E27FC236}">
                <a16:creationId xmlns:a16="http://schemas.microsoft.com/office/drawing/2014/main" id="{B07FAFDA-CB0A-926B-C0FE-B49625BE7016}"/>
              </a:ext>
            </a:extLst>
          </p:cNvPr>
          <p:cNvPicPr>
            <a:picLocks noChangeAspect="1"/>
          </p:cNvPicPr>
          <p:nvPr/>
        </p:nvPicPr>
        <p:blipFill>
          <a:blip r:embed="rId17"/>
          <a:stretch>
            <a:fillRect/>
          </a:stretch>
        </p:blipFill>
        <p:spPr>
          <a:xfrm>
            <a:off x="11236077" y="4508247"/>
            <a:ext cx="8336587" cy="1060041"/>
          </a:xfrm>
          <a:prstGeom prst="rect">
            <a:avLst/>
          </a:prstGeom>
        </p:spPr>
      </p:pic>
      <p:pic>
        <p:nvPicPr>
          <p:cNvPr id="38" name="Picture 37">
            <a:extLst>
              <a:ext uri="{FF2B5EF4-FFF2-40B4-BE49-F238E27FC236}">
                <a16:creationId xmlns:a16="http://schemas.microsoft.com/office/drawing/2014/main" id="{7BD3BFAA-FBAB-7C2A-3D3E-2E14A5C74AA1}"/>
              </a:ext>
            </a:extLst>
          </p:cNvPr>
          <p:cNvPicPr>
            <a:picLocks noChangeAspect="1"/>
          </p:cNvPicPr>
          <p:nvPr/>
        </p:nvPicPr>
        <p:blipFill>
          <a:blip r:embed="rId18"/>
          <a:stretch>
            <a:fillRect/>
          </a:stretch>
        </p:blipFill>
        <p:spPr>
          <a:xfrm>
            <a:off x="12472804" y="7816303"/>
            <a:ext cx="10488742" cy="5549050"/>
          </a:xfrm>
          <a:prstGeom prst="rect">
            <a:avLst/>
          </a:prstGeom>
        </p:spPr>
      </p:pic>
      <p:sp>
        <p:nvSpPr>
          <p:cNvPr id="39" name="Google Shape;72;p83">
            <a:extLst>
              <a:ext uri="{FF2B5EF4-FFF2-40B4-BE49-F238E27FC236}">
                <a16:creationId xmlns:a16="http://schemas.microsoft.com/office/drawing/2014/main" id="{80E11C2A-505D-97BE-53CC-E32BE745C26B}"/>
              </a:ext>
            </a:extLst>
          </p:cNvPr>
          <p:cNvSpPr txBox="1">
            <a:spLocks/>
          </p:cNvSpPr>
          <p:nvPr/>
        </p:nvSpPr>
        <p:spPr>
          <a:xfrm>
            <a:off x="11906962" y="6552966"/>
            <a:ext cx="9862114" cy="119243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62626"/>
              </a:buClr>
              <a:buSzPts val="3000"/>
              <a:buFont typeface="Arial"/>
              <a:buNone/>
              <a:defRPr sz="66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FFFFFF"/>
              </a:buClr>
              <a:buSzPts val="1400"/>
              <a:buFont typeface="IBM Plex Sans"/>
              <a:buNone/>
              <a:defRPr sz="6400" b="0" i="0" u="none" strike="noStrike" cap="none">
                <a:solidFill>
                  <a:srgbClr val="FFFFFF"/>
                </a:solidFill>
                <a:latin typeface="IBM Plex Sans"/>
                <a:ea typeface="IBM Plex Sans"/>
                <a:cs typeface="IBM Plex Sans"/>
                <a:sym typeface="IBM Plex Sans"/>
              </a:defRPr>
            </a:lvl2pPr>
            <a:lvl3pPr marR="0" lvl="2" algn="l" rtl="0">
              <a:lnSpc>
                <a:spcPct val="100000"/>
              </a:lnSpc>
              <a:spcBef>
                <a:spcPts val="0"/>
              </a:spcBef>
              <a:spcAft>
                <a:spcPts val="0"/>
              </a:spcAft>
              <a:buClr>
                <a:srgbClr val="FFFFFF"/>
              </a:buClr>
              <a:buSzPts val="1400"/>
              <a:buFont typeface="IBM Plex Sans"/>
              <a:buNone/>
              <a:defRPr sz="6400" b="0" i="0" u="none" strike="noStrike" cap="none">
                <a:solidFill>
                  <a:srgbClr val="FFFFFF"/>
                </a:solidFill>
                <a:latin typeface="IBM Plex Sans"/>
                <a:ea typeface="IBM Plex Sans"/>
                <a:cs typeface="IBM Plex Sans"/>
                <a:sym typeface="IBM Plex Sans"/>
              </a:defRPr>
            </a:lvl3pPr>
            <a:lvl4pPr marR="0" lvl="3" algn="l" rtl="0">
              <a:lnSpc>
                <a:spcPct val="100000"/>
              </a:lnSpc>
              <a:spcBef>
                <a:spcPts val="0"/>
              </a:spcBef>
              <a:spcAft>
                <a:spcPts val="0"/>
              </a:spcAft>
              <a:buClr>
                <a:srgbClr val="FFFFFF"/>
              </a:buClr>
              <a:buSzPts val="1400"/>
              <a:buFont typeface="IBM Plex Sans"/>
              <a:buNone/>
              <a:defRPr sz="6400" b="0" i="0" u="none" strike="noStrike" cap="none">
                <a:solidFill>
                  <a:srgbClr val="FFFFFF"/>
                </a:solidFill>
                <a:latin typeface="IBM Plex Sans"/>
                <a:ea typeface="IBM Plex Sans"/>
                <a:cs typeface="IBM Plex Sans"/>
                <a:sym typeface="IBM Plex Sans"/>
              </a:defRPr>
            </a:lvl4pPr>
            <a:lvl5pPr marR="0" lvl="4" algn="l" rtl="0">
              <a:lnSpc>
                <a:spcPct val="100000"/>
              </a:lnSpc>
              <a:spcBef>
                <a:spcPts val="0"/>
              </a:spcBef>
              <a:spcAft>
                <a:spcPts val="0"/>
              </a:spcAft>
              <a:buClr>
                <a:srgbClr val="FFFFFF"/>
              </a:buClr>
              <a:buSzPts val="1400"/>
              <a:buFont typeface="IBM Plex Sans"/>
              <a:buNone/>
              <a:defRPr sz="6400" b="0" i="0" u="none" strike="noStrike" cap="none">
                <a:solidFill>
                  <a:srgbClr val="FFFFFF"/>
                </a:solidFill>
                <a:latin typeface="IBM Plex Sans"/>
                <a:ea typeface="IBM Plex Sans"/>
                <a:cs typeface="IBM Plex Sans"/>
                <a:sym typeface="IBM Plex Sans"/>
              </a:defRPr>
            </a:lvl5pPr>
            <a:lvl6pPr marR="0" lvl="5" algn="l" rtl="0">
              <a:lnSpc>
                <a:spcPct val="100000"/>
              </a:lnSpc>
              <a:spcBef>
                <a:spcPts val="0"/>
              </a:spcBef>
              <a:spcAft>
                <a:spcPts val="0"/>
              </a:spcAft>
              <a:buClr>
                <a:srgbClr val="FFFFFF"/>
              </a:buClr>
              <a:buSzPts val="1400"/>
              <a:buFont typeface="IBM Plex Sans"/>
              <a:buNone/>
              <a:defRPr sz="6400" b="0" i="0" u="none" strike="noStrike" cap="none">
                <a:solidFill>
                  <a:srgbClr val="FFFFFF"/>
                </a:solidFill>
                <a:latin typeface="IBM Plex Sans"/>
                <a:ea typeface="IBM Plex Sans"/>
                <a:cs typeface="IBM Plex Sans"/>
                <a:sym typeface="IBM Plex Sans"/>
              </a:defRPr>
            </a:lvl6pPr>
            <a:lvl7pPr marR="0" lvl="6" algn="l" rtl="0">
              <a:lnSpc>
                <a:spcPct val="100000"/>
              </a:lnSpc>
              <a:spcBef>
                <a:spcPts val="0"/>
              </a:spcBef>
              <a:spcAft>
                <a:spcPts val="0"/>
              </a:spcAft>
              <a:buClr>
                <a:srgbClr val="FFFFFF"/>
              </a:buClr>
              <a:buSzPts val="1400"/>
              <a:buFont typeface="IBM Plex Sans"/>
              <a:buNone/>
              <a:defRPr sz="6400" b="0" i="0" u="none" strike="noStrike" cap="none">
                <a:solidFill>
                  <a:srgbClr val="FFFFFF"/>
                </a:solidFill>
                <a:latin typeface="IBM Plex Sans"/>
                <a:ea typeface="IBM Plex Sans"/>
                <a:cs typeface="IBM Plex Sans"/>
                <a:sym typeface="IBM Plex Sans"/>
              </a:defRPr>
            </a:lvl7pPr>
            <a:lvl8pPr marR="0" lvl="7" algn="l" rtl="0">
              <a:lnSpc>
                <a:spcPct val="100000"/>
              </a:lnSpc>
              <a:spcBef>
                <a:spcPts val="0"/>
              </a:spcBef>
              <a:spcAft>
                <a:spcPts val="0"/>
              </a:spcAft>
              <a:buClr>
                <a:srgbClr val="FFFFFF"/>
              </a:buClr>
              <a:buSzPts val="1400"/>
              <a:buFont typeface="IBM Plex Sans"/>
              <a:buNone/>
              <a:defRPr sz="6400" b="0" i="0" u="none" strike="noStrike" cap="none">
                <a:solidFill>
                  <a:srgbClr val="FFFFFF"/>
                </a:solidFill>
                <a:latin typeface="IBM Plex Sans"/>
                <a:ea typeface="IBM Plex Sans"/>
                <a:cs typeface="IBM Plex Sans"/>
                <a:sym typeface="IBM Plex Sans"/>
              </a:defRPr>
            </a:lvl8pPr>
            <a:lvl9pPr marR="0" lvl="8" algn="l" rtl="0">
              <a:lnSpc>
                <a:spcPct val="100000"/>
              </a:lnSpc>
              <a:spcBef>
                <a:spcPts val="0"/>
              </a:spcBef>
              <a:spcAft>
                <a:spcPts val="0"/>
              </a:spcAft>
              <a:buClr>
                <a:srgbClr val="FFFFFF"/>
              </a:buClr>
              <a:buSzPts val="1400"/>
              <a:buFont typeface="IBM Plex Sans"/>
              <a:buNone/>
              <a:defRPr sz="6400" b="0" i="0" u="none" strike="noStrike" cap="none">
                <a:solidFill>
                  <a:srgbClr val="FFFFFF"/>
                </a:solidFill>
                <a:latin typeface="IBM Plex Sans"/>
                <a:ea typeface="IBM Plex Sans"/>
                <a:cs typeface="IBM Plex Sans"/>
                <a:sym typeface="IBM Plex Sans"/>
              </a:defRPr>
            </a:lvl9pPr>
          </a:lstStyle>
          <a:p>
            <a:r>
              <a:rPr lang="en-US" dirty="0"/>
              <a:t>LinkedIn</a:t>
            </a:r>
          </a:p>
        </p:txBody>
      </p:sp>
      <p:sp>
        <p:nvSpPr>
          <p:cNvPr id="43" name="TextBox 42">
            <a:extLst>
              <a:ext uri="{FF2B5EF4-FFF2-40B4-BE49-F238E27FC236}">
                <a16:creationId xmlns:a16="http://schemas.microsoft.com/office/drawing/2014/main" id="{15BB5D56-D4DF-B1A5-AA8C-0E559CE95526}"/>
              </a:ext>
            </a:extLst>
          </p:cNvPr>
          <p:cNvSpPr txBox="1"/>
          <p:nvPr/>
        </p:nvSpPr>
        <p:spPr>
          <a:xfrm>
            <a:off x="19714399" y="4508904"/>
            <a:ext cx="4669601" cy="830997"/>
          </a:xfrm>
          <a:prstGeom prst="rect">
            <a:avLst/>
          </a:prstGeom>
          <a:noFill/>
        </p:spPr>
        <p:txBody>
          <a:bodyPr wrap="square">
            <a:spAutoFit/>
          </a:bodyPr>
          <a:lstStyle/>
          <a:p>
            <a:r>
              <a:rPr lang="en-US" sz="2400" b="1" dirty="0">
                <a:solidFill>
                  <a:schemeClr val="bg1"/>
                </a:solidFill>
              </a:rPr>
              <a:t>	LinkedIn 6200+ views, Medium 163 Views, 44 Reads </a:t>
            </a:r>
          </a:p>
        </p:txBody>
      </p:sp>
      <p:cxnSp>
        <p:nvCxnSpPr>
          <p:cNvPr id="45" name="Straight Connector 44">
            <a:extLst>
              <a:ext uri="{FF2B5EF4-FFF2-40B4-BE49-F238E27FC236}">
                <a16:creationId xmlns:a16="http://schemas.microsoft.com/office/drawing/2014/main" id="{583C05B8-CFB6-47E6-95DB-F7DD244264C5}"/>
              </a:ext>
            </a:extLst>
          </p:cNvPr>
          <p:cNvCxnSpPr/>
          <p:nvPr/>
        </p:nvCxnSpPr>
        <p:spPr>
          <a:xfrm>
            <a:off x="19338587" y="9747115"/>
            <a:ext cx="326015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3894F63-E342-CEFE-899D-DF2446AD3A60}"/>
              </a:ext>
            </a:extLst>
          </p:cNvPr>
          <p:cNvCxnSpPr>
            <a:cxnSpLocks/>
          </p:cNvCxnSpPr>
          <p:nvPr/>
        </p:nvCxnSpPr>
        <p:spPr>
          <a:xfrm>
            <a:off x="17000706" y="10270743"/>
            <a:ext cx="434177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83AE1C5-627A-A553-22BD-77DAD0EDCE64}"/>
              </a:ext>
            </a:extLst>
          </p:cNvPr>
          <p:cNvCxnSpPr>
            <a:cxnSpLocks/>
          </p:cNvCxnSpPr>
          <p:nvPr/>
        </p:nvCxnSpPr>
        <p:spPr>
          <a:xfrm>
            <a:off x="12853481" y="10656607"/>
            <a:ext cx="648510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4D94921-5E41-0EE4-9EBC-71764E60BF92}"/>
              </a:ext>
            </a:extLst>
          </p:cNvPr>
          <p:cNvCxnSpPr>
            <a:cxnSpLocks/>
          </p:cNvCxnSpPr>
          <p:nvPr/>
        </p:nvCxnSpPr>
        <p:spPr>
          <a:xfrm>
            <a:off x="14507183" y="11940658"/>
            <a:ext cx="809155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4E2E3AA-4167-7765-A8D1-030B77C7334D}"/>
              </a:ext>
            </a:extLst>
          </p:cNvPr>
          <p:cNvCxnSpPr>
            <a:cxnSpLocks/>
          </p:cNvCxnSpPr>
          <p:nvPr/>
        </p:nvCxnSpPr>
        <p:spPr>
          <a:xfrm>
            <a:off x="12853481" y="12368675"/>
            <a:ext cx="741896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D487ACA-0A0E-C542-0702-D6F1EDAF57D1}"/>
              </a:ext>
            </a:extLst>
          </p:cNvPr>
          <p:cNvSpPr txBox="1"/>
          <p:nvPr/>
        </p:nvSpPr>
        <p:spPr>
          <a:xfrm>
            <a:off x="18159984" y="1607812"/>
            <a:ext cx="6224016" cy="830997"/>
          </a:xfrm>
          <a:prstGeom prst="rect">
            <a:avLst/>
          </a:prstGeom>
          <a:noFill/>
        </p:spPr>
        <p:txBody>
          <a:bodyPr wrap="square" rtlCol="0">
            <a:spAutoFit/>
          </a:bodyPr>
          <a:lstStyle/>
          <a:p>
            <a:r>
              <a:rPr lang="en-US" sz="2400" b="1" dirty="0">
                <a:solidFill>
                  <a:schemeClr val="bg1"/>
                </a:solidFill>
              </a:rPr>
              <a:t>LinkedIn 7500+ views, Medium 281 Views, 143 Reads </a:t>
            </a:r>
          </a:p>
        </p:txBody>
      </p:sp>
      <p:sp>
        <p:nvSpPr>
          <p:cNvPr id="3" name="TextBox 2">
            <a:extLst>
              <a:ext uri="{FF2B5EF4-FFF2-40B4-BE49-F238E27FC236}">
                <a16:creationId xmlns:a16="http://schemas.microsoft.com/office/drawing/2014/main" id="{17B565EA-87AA-C9CF-625A-C2EFDC498E54}"/>
              </a:ext>
            </a:extLst>
          </p:cNvPr>
          <p:cNvSpPr txBox="1"/>
          <p:nvPr/>
        </p:nvSpPr>
        <p:spPr>
          <a:xfrm>
            <a:off x="18758689" y="2863500"/>
            <a:ext cx="5026606" cy="830997"/>
          </a:xfrm>
          <a:prstGeom prst="rect">
            <a:avLst/>
          </a:prstGeom>
          <a:noFill/>
        </p:spPr>
        <p:txBody>
          <a:bodyPr wrap="square">
            <a:spAutoFit/>
          </a:bodyPr>
          <a:lstStyle/>
          <a:p>
            <a:r>
              <a:rPr lang="en-US" sz="2400" b="1" dirty="0">
                <a:solidFill>
                  <a:schemeClr val="bg1"/>
                </a:solidFill>
              </a:rPr>
              <a:t>	LinkedIn 5300+ views, Medium 229 Views, 166 Reads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914" y="204263"/>
            <a:ext cx="19261320" cy="1192437"/>
          </a:xfrm>
        </p:spPr>
        <p:txBody>
          <a:bodyPr/>
          <a:lstStyle/>
          <a:p>
            <a:r>
              <a:rPr lang="en-US" dirty="0"/>
              <a:t>Zowe Sessions at Open Mainframe Summit</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pic>
        <p:nvPicPr>
          <p:cNvPr id="3" name="Picture 2"/>
          <p:cNvPicPr>
            <a:picLocks noChangeAspect="1"/>
          </p:cNvPicPr>
          <p:nvPr/>
        </p:nvPicPr>
        <p:blipFill>
          <a:blip r:embed="rId3"/>
          <a:stretch>
            <a:fillRect/>
          </a:stretch>
        </p:blipFill>
        <p:spPr>
          <a:xfrm>
            <a:off x="20151970" y="826258"/>
            <a:ext cx="3266831" cy="1195151"/>
          </a:xfrm>
          <a:prstGeom prst="rect">
            <a:avLst/>
          </a:prstGeom>
        </p:spPr>
      </p:pic>
      <p:pic>
        <p:nvPicPr>
          <p:cNvPr id="6" name="Google Shape;150;p90"/>
          <p:cNvPicPr preferRelativeResize="0"/>
          <p:nvPr/>
        </p:nvPicPr>
        <p:blipFill rotWithShape="1">
          <a:blip r:embed="rId4">
            <a:alphaModFix/>
          </a:blip>
          <a:srcRect/>
          <a:stretch/>
        </p:blipFill>
        <p:spPr>
          <a:xfrm>
            <a:off x="18866498" y="870466"/>
            <a:ext cx="1101011" cy="1120370"/>
          </a:xfrm>
          <a:prstGeom prst="rect">
            <a:avLst/>
          </a:prstGeom>
          <a:noFill/>
          <a:ln w="63500" cap="flat" cmpd="sng">
            <a:solidFill>
              <a:schemeClr val="accent1"/>
            </a:solidFill>
            <a:prstDash val="solid"/>
            <a:round/>
            <a:headEnd type="none" w="sm" len="sm"/>
            <a:tailEnd type="none" w="sm" len="sm"/>
          </a:ln>
        </p:spPr>
      </p:pic>
      <p:sp>
        <p:nvSpPr>
          <p:cNvPr id="7" name="TextBox 6">
            <a:extLst>
              <a:ext uri="{FF2B5EF4-FFF2-40B4-BE49-F238E27FC236}">
                <a16:creationId xmlns:a16="http://schemas.microsoft.com/office/drawing/2014/main" id="{2CAF3E21-2B49-8882-07ED-DA33C32F2EE8}"/>
              </a:ext>
            </a:extLst>
          </p:cNvPr>
          <p:cNvSpPr txBox="1"/>
          <p:nvPr/>
        </p:nvSpPr>
        <p:spPr>
          <a:xfrm>
            <a:off x="2327564" y="1325033"/>
            <a:ext cx="16538934" cy="769441"/>
          </a:xfrm>
          <a:prstGeom prst="rect">
            <a:avLst/>
          </a:prstGeom>
          <a:noFill/>
        </p:spPr>
        <p:txBody>
          <a:bodyPr wrap="square" rtlCol="0">
            <a:spAutoFit/>
          </a:bodyPr>
          <a:lstStyle/>
          <a:p>
            <a:r>
              <a:rPr lang="en-US" sz="4400" dirty="0">
                <a:solidFill>
                  <a:schemeClr val="bg1"/>
                </a:solidFill>
              </a:rPr>
              <a:t>https://www.youtube.com/c/OpenMainframeProject/videos</a:t>
            </a:r>
          </a:p>
        </p:txBody>
      </p:sp>
      <p:pic>
        <p:nvPicPr>
          <p:cNvPr id="9" name="Picture 8">
            <a:extLst>
              <a:ext uri="{FF2B5EF4-FFF2-40B4-BE49-F238E27FC236}">
                <a16:creationId xmlns:a16="http://schemas.microsoft.com/office/drawing/2014/main" id="{B6A92103-FE13-02C6-8E9F-87E3FF2A05C2}"/>
              </a:ext>
            </a:extLst>
          </p:cNvPr>
          <p:cNvPicPr>
            <a:picLocks noChangeAspect="1"/>
          </p:cNvPicPr>
          <p:nvPr/>
        </p:nvPicPr>
        <p:blipFill>
          <a:blip r:embed="rId5"/>
          <a:stretch>
            <a:fillRect/>
          </a:stretch>
        </p:blipFill>
        <p:spPr>
          <a:xfrm>
            <a:off x="602672" y="3306239"/>
            <a:ext cx="17415163" cy="9126895"/>
          </a:xfrm>
          <a:prstGeom prst="rect">
            <a:avLst/>
          </a:prstGeom>
        </p:spPr>
      </p:pic>
      <p:pic>
        <p:nvPicPr>
          <p:cNvPr id="11" name="Picture 10">
            <a:extLst>
              <a:ext uri="{FF2B5EF4-FFF2-40B4-BE49-F238E27FC236}">
                <a16:creationId xmlns:a16="http://schemas.microsoft.com/office/drawing/2014/main" id="{BF22D576-2166-6CA1-E7C8-B883E148EDEE}"/>
              </a:ext>
            </a:extLst>
          </p:cNvPr>
          <p:cNvPicPr>
            <a:picLocks noChangeAspect="1"/>
          </p:cNvPicPr>
          <p:nvPr/>
        </p:nvPicPr>
        <p:blipFill>
          <a:blip r:embed="rId6"/>
          <a:stretch>
            <a:fillRect/>
          </a:stretch>
        </p:blipFill>
        <p:spPr>
          <a:xfrm>
            <a:off x="18356084" y="2887997"/>
            <a:ext cx="5592486" cy="9608566"/>
          </a:xfrm>
          <a:prstGeom prst="rect">
            <a:avLst/>
          </a:prstGeom>
        </p:spPr>
      </p:pic>
    </p:spTree>
    <p:extLst>
      <p:ext uri="{BB962C8B-B14F-4D97-AF65-F5344CB8AC3E}">
        <p14:creationId xmlns:p14="http://schemas.microsoft.com/office/powerpoint/2010/main" val="2126554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05615D-A3DE-05A4-3112-BE1681DCDE29}"/>
              </a:ext>
            </a:extLst>
          </p:cNvPr>
          <p:cNvSpPr>
            <a:spLocks noGrp="1"/>
          </p:cNvSpPr>
          <p:nvPr>
            <p:ph type="sldNum" sz="quarter" idx="2"/>
          </p:nvPr>
        </p:nvSpPr>
        <p:spPr>
          <a:xfrm>
            <a:off x="46879942" y="25949555"/>
            <a:ext cx="1053308" cy="385042"/>
          </a:xfrm>
        </p:spPr>
        <p:txBody>
          <a:bodyPr/>
          <a:lstStyle/>
          <a:p>
            <a:pPr>
              <a:buClrTx/>
            </a:pPr>
            <a:fld id="{86CB4B4D-7CA3-9044-876B-883B54F8677D}" type="slidenum">
              <a:rPr lang="en-US" kern="1200"/>
              <a:pPr>
                <a:buClrTx/>
              </a:pPr>
              <a:t>9</a:t>
            </a:fld>
            <a:endParaRPr lang="en-US" kern="1200" dirty="0"/>
          </a:p>
        </p:txBody>
      </p:sp>
      <p:pic>
        <p:nvPicPr>
          <p:cNvPr id="3" name="Picture 2">
            <a:extLst>
              <a:ext uri="{FF2B5EF4-FFF2-40B4-BE49-F238E27FC236}">
                <a16:creationId xmlns:a16="http://schemas.microsoft.com/office/drawing/2014/main" id="{A35260CB-5A88-5DC5-80A2-2A81B48EB6F7}"/>
              </a:ext>
            </a:extLst>
          </p:cNvPr>
          <p:cNvPicPr>
            <a:picLocks noChangeAspect="1"/>
          </p:cNvPicPr>
          <p:nvPr/>
        </p:nvPicPr>
        <p:blipFill>
          <a:blip r:embed="rId2"/>
          <a:stretch>
            <a:fillRect/>
          </a:stretch>
        </p:blipFill>
        <p:spPr>
          <a:xfrm>
            <a:off x="880919" y="6519667"/>
            <a:ext cx="13821878" cy="3210070"/>
          </a:xfrm>
          <a:prstGeom prst="rect">
            <a:avLst/>
          </a:prstGeom>
        </p:spPr>
      </p:pic>
      <p:pic>
        <p:nvPicPr>
          <p:cNvPr id="4" name="Picture 3">
            <a:extLst>
              <a:ext uri="{FF2B5EF4-FFF2-40B4-BE49-F238E27FC236}">
                <a16:creationId xmlns:a16="http://schemas.microsoft.com/office/drawing/2014/main" id="{14F6709D-EBF0-13AA-7D49-4351709B1AD9}"/>
              </a:ext>
            </a:extLst>
          </p:cNvPr>
          <p:cNvPicPr>
            <a:picLocks noChangeAspect="1"/>
          </p:cNvPicPr>
          <p:nvPr/>
        </p:nvPicPr>
        <p:blipFill>
          <a:blip r:embed="rId3"/>
          <a:stretch>
            <a:fillRect/>
          </a:stretch>
        </p:blipFill>
        <p:spPr>
          <a:xfrm>
            <a:off x="880919" y="9927266"/>
            <a:ext cx="13864966" cy="3478360"/>
          </a:xfrm>
          <a:prstGeom prst="rect">
            <a:avLst/>
          </a:prstGeom>
        </p:spPr>
      </p:pic>
      <p:pic>
        <p:nvPicPr>
          <p:cNvPr id="6" name="Picture 5">
            <a:extLst>
              <a:ext uri="{FF2B5EF4-FFF2-40B4-BE49-F238E27FC236}">
                <a16:creationId xmlns:a16="http://schemas.microsoft.com/office/drawing/2014/main" id="{5CC57C55-CEAE-F00D-2B58-276AF92E848E}"/>
              </a:ext>
            </a:extLst>
          </p:cNvPr>
          <p:cNvPicPr>
            <a:picLocks noChangeAspect="1"/>
          </p:cNvPicPr>
          <p:nvPr/>
        </p:nvPicPr>
        <p:blipFill>
          <a:blip r:embed="rId4"/>
          <a:stretch>
            <a:fillRect/>
          </a:stretch>
        </p:blipFill>
        <p:spPr>
          <a:xfrm>
            <a:off x="303403" y="2068219"/>
            <a:ext cx="10147822" cy="4318222"/>
          </a:xfrm>
          <a:prstGeom prst="rect">
            <a:avLst/>
          </a:prstGeom>
        </p:spPr>
      </p:pic>
      <p:sp>
        <p:nvSpPr>
          <p:cNvPr id="7" name="TextBox 6">
            <a:extLst>
              <a:ext uri="{FF2B5EF4-FFF2-40B4-BE49-F238E27FC236}">
                <a16:creationId xmlns:a16="http://schemas.microsoft.com/office/drawing/2014/main" id="{3E46F114-7883-935C-6214-ADCC65A421E4}"/>
              </a:ext>
            </a:extLst>
          </p:cNvPr>
          <p:cNvSpPr txBox="1"/>
          <p:nvPr/>
        </p:nvSpPr>
        <p:spPr>
          <a:xfrm>
            <a:off x="10611293" y="408863"/>
            <a:ext cx="13469304" cy="51049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600" tIns="101600" rIns="101600" bIns="101600" numCol="1" spcCol="38100" rtlCol="0" anchor="ctr">
            <a:spAutoFit/>
          </a:bodyPr>
          <a:lstStyle/>
          <a:p>
            <a:pPr defTabSz="1643062" hangingPunct="0">
              <a:lnSpc>
                <a:spcPct val="80000"/>
              </a:lnSpc>
              <a:spcBef>
                <a:spcPts val="800"/>
              </a:spcBef>
              <a:buClrTx/>
              <a:tabLst>
                <a:tab pos="1625600" algn="l"/>
              </a:tabLst>
            </a:pPr>
            <a:r>
              <a:rPr lang="en-US" sz="5200" kern="1200" spc="-52" dirty="0">
                <a:solidFill>
                  <a:srgbClr val="FFFFFF"/>
                </a:solidFill>
                <a:latin typeface="Graphik Compact Regular"/>
                <a:ea typeface="Graphik Compact Regular"/>
                <a:cs typeface="Graphik Compact Regular"/>
                <a:sym typeface="Graphik Compact Regular"/>
              </a:rPr>
              <a:t>Talks about their Zowe CLI and SDK usage and success POCs </a:t>
            </a:r>
            <a:r>
              <a:rPr lang="en-US" sz="3600" kern="1200" spc="-52" dirty="0">
                <a:solidFill>
                  <a:srgbClr val="FFFFFF"/>
                </a:solidFill>
                <a:latin typeface="Graphik Compact Regular"/>
                <a:ea typeface="Graphik Compact Regular"/>
                <a:cs typeface="Graphik Compact Regular"/>
                <a:sym typeface="Graphik Compact Regular"/>
              </a:rPr>
              <a:t>(See links to IBM Z Day recordings) </a:t>
            </a:r>
          </a:p>
          <a:p>
            <a:pPr defTabSz="1643062" hangingPunct="0">
              <a:lnSpc>
                <a:spcPct val="80000"/>
              </a:lnSpc>
              <a:spcBef>
                <a:spcPts val="800"/>
              </a:spcBef>
              <a:buClrTx/>
              <a:tabLst>
                <a:tab pos="1625600" algn="l"/>
              </a:tabLst>
            </a:pPr>
            <a:endParaRPr lang="en-US" sz="3600" kern="1200" spc="-52" dirty="0">
              <a:solidFill>
                <a:srgbClr val="FFFFFF"/>
              </a:solidFill>
              <a:latin typeface="Graphik Compact Regular"/>
              <a:ea typeface="Graphik Compact Regular"/>
              <a:cs typeface="Graphik Compact Regular"/>
              <a:sym typeface="Graphik Compact Regular"/>
            </a:endParaRPr>
          </a:p>
          <a:p>
            <a:pPr defTabSz="1643062" hangingPunct="0">
              <a:lnSpc>
                <a:spcPct val="80000"/>
              </a:lnSpc>
              <a:spcBef>
                <a:spcPts val="800"/>
              </a:spcBef>
              <a:buClrTx/>
              <a:tabLst>
                <a:tab pos="1625600" algn="l"/>
              </a:tabLst>
            </a:pPr>
            <a:endParaRPr lang="en-US" sz="5200" kern="1200" spc="-52" dirty="0">
              <a:solidFill>
                <a:srgbClr val="FFFFFF"/>
              </a:solidFill>
              <a:latin typeface="Graphik Compact Regular"/>
              <a:ea typeface="Graphik Compact Regular"/>
              <a:cs typeface="Graphik Compact Regular"/>
              <a:sym typeface="Graphik Compact Regular"/>
            </a:endParaRPr>
          </a:p>
          <a:p>
            <a:pPr defTabSz="1643062" hangingPunct="0">
              <a:lnSpc>
                <a:spcPct val="80000"/>
              </a:lnSpc>
              <a:spcBef>
                <a:spcPts val="800"/>
              </a:spcBef>
              <a:buClrTx/>
              <a:tabLst>
                <a:tab pos="1625600" algn="l"/>
              </a:tabLst>
            </a:pPr>
            <a:endParaRPr lang="en-US" sz="5200" kern="1200" spc="-52" dirty="0">
              <a:solidFill>
                <a:srgbClr val="FFFFFF"/>
              </a:solidFill>
              <a:latin typeface="Graphik Compact Regular"/>
              <a:ea typeface="Graphik Compact Regular"/>
              <a:cs typeface="Graphik Compact Regular"/>
              <a:sym typeface="Graphik Compact Regular"/>
            </a:endParaRPr>
          </a:p>
          <a:p>
            <a:pPr marL="914400" indent="-914400" defTabSz="1643062" hangingPunct="0">
              <a:lnSpc>
                <a:spcPct val="80000"/>
              </a:lnSpc>
              <a:spcBef>
                <a:spcPts val="800"/>
              </a:spcBef>
              <a:buClrTx/>
              <a:buFont typeface="Arial" panose="020B0604020202020204" pitchFamily="34" charset="0"/>
              <a:buChar char="•"/>
              <a:tabLst>
                <a:tab pos="1625600" algn="l"/>
              </a:tabLst>
            </a:pPr>
            <a:r>
              <a:rPr lang="en-US" sz="5200" kern="1200" spc="-52" dirty="0">
                <a:solidFill>
                  <a:srgbClr val="FFFFFF"/>
                </a:solidFill>
                <a:latin typeface="Graphik Compact Regular"/>
                <a:ea typeface="Graphik Compact Regular"/>
                <a:cs typeface="Graphik Compact Regular"/>
                <a:sym typeface="Graphik Compact Regular"/>
                <a:hlinkClick r:id="rId5"/>
              </a:rPr>
              <a:t>Stephen Westbrook </a:t>
            </a:r>
            <a:r>
              <a:rPr lang="en-US" sz="5200" kern="1200" spc="-52" dirty="0">
                <a:solidFill>
                  <a:srgbClr val="FFFFFF"/>
                </a:solidFill>
                <a:latin typeface="Graphik Compact Regular"/>
                <a:ea typeface="Graphik Compact Regular"/>
                <a:cs typeface="Graphik Compact Regular"/>
                <a:sym typeface="Graphik Compact Regular"/>
              </a:rPr>
              <a:t>Lloyds Banking Group</a:t>
            </a:r>
          </a:p>
          <a:p>
            <a:pPr marL="914400" indent="-914400" defTabSz="1643062" hangingPunct="0">
              <a:lnSpc>
                <a:spcPct val="80000"/>
              </a:lnSpc>
              <a:spcBef>
                <a:spcPts val="800"/>
              </a:spcBef>
              <a:buClrTx/>
              <a:buFont typeface="Arial" panose="020B0604020202020204" pitchFamily="34" charset="0"/>
              <a:buChar char="•"/>
              <a:tabLst>
                <a:tab pos="1625600" algn="l"/>
              </a:tabLst>
            </a:pPr>
            <a:r>
              <a:rPr lang="en-US" sz="5200" kern="1200" spc="-52" dirty="0">
                <a:solidFill>
                  <a:srgbClr val="FFFFFF"/>
                </a:solidFill>
                <a:latin typeface="Graphik Compact Regular"/>
                <a:ea typeface="Graphik Compact Regular"/>
                <a:cs typeface="Graphik Compact Regular"/>
                <a:sym typeface="Graphik Compact Regular"/>
                <a:hlinkClick r:id="rId6"/>
              </a:rPr>
              <a:t>Suresh Raja Arumugam </a:t>
            </a:r>
            <a:r>
              <a:rPr lang="en-US" sz="5200" kern="1200" spc="-52" dirty="0">
                <a:solidFill>
                  <a:srgbClr val="FFFFFF"/>
                </a:solidFill>
                <a:latin typeface="Graphik Compact Regular"/>
                <a:ea typeface="Graphik Compact Regular"/>
                <a:cs typeface="Graphik Compact Regular"/>
                <a:sym typeface="Graphik Compact Regular"/>
              </a:rPr>
              <a:t>Nordea </a:t>
            </a:r>
          </a:p>
        </p:txBody>
      </p:sp>
      <p:sp>
        <p:nvSpPr>
          <p:cNvPr id="8" name="Title">
            <a:extLst>
              <a:ext uri="{FF2B5EF4-FFF2-40B4-BE49-F238E27FC236}">
                <a16:creationId xmlns:a16="http://schemas.microsoft.com/office/drawing/2014/main" id="{6C827BEC-EDDF-3B92-9339-D1F5CB5DEE1F}"/>
              </a:ext>
            </a:extLst>
          </p:cNvPr>
          <p:cNvSpPr txBox="1">
            <a:spLocks/>
          </p:cNvSpPr>
          <p:nvPr/>
        </p:nvSpPr>
        <p:spPr>
          <a:xfrm>
            <a:off x="299665" y="374677"/>
            <a:ext cx="10736930" cy="1190734"/>
          </a:xfrm>
          <a:prstGeom prst="rect">
            <a:avLst/>
          </a:prstGeom>
        </p:spPr>
        <p:txBody>
          <a:bodyPr/>
          <a:lstStyle>
            <a:lvl1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1pPr>
            <a:lvl2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2pPr>
            <a:lvl3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3pPr>
            <a:lvl4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4pPr>
            <a:lvl5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5pPr>
            <a:lvl6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6pPr>
            <a:lvl7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7pPr>
            <a:lvl8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8pPr>
            <a:lvl9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9pPr>
          </a:lstStyle>
          <a:p>
            <a:pPr defTabSz="1219170">
              <a:defRPr/>
            </a:pPr>
            <a:r>
              <a:rPr lang="en-US" dirty="0">
                <a:latin typeface="IBM Plex Sans Light"/>
              </a:rPr>
              <a:t>Example Use Cases  </a:t>
            </a:r>
          </a:p>
        </p:txBody>
      </p:sp>
      <p:pic>
        <p:nvPicPr>
          <p:cNvPr id="5" name="Picture 7">
            <a:extLst>
              <a:ext uri="{FF2B5EF4-FFF2-40B4-BE49-F238E27FC236}">
                <a16:creationId xmlns:a16="http://schemas.microsoft.com/office/drawing/2014/main" id="{2D804509-BE40-2AB0-279A-D331AB815375}"/>
              </a:ext>
            </a:extLst>
          </p:cNvPr>
          <p:cNvPicPr>
            <a:picLocks noChangeAspect="1"/>
          </p:cNvPicPr>
          <p:nvPr/>
        </p:nvPicPr>
        <p:blipFill>
          <a:blip r:embed="rId7"/>
          <a:stretch>
            <a:fillRect/>
          </a:stretch>
        </p:blipFill>
        <p:spPr>
          <a:xfrm>
            <a:off x="15602922" y="7906460"/>
            <a:ext cx="7793960" cy="5164576"/>
          </a:xfrm>
          <a:prstGeom prst="rect">
            <a:avLst/>
          </a:prstGeom>
          <a:noFill/>
          <a:ln cap="flat">
            <a:noFill/>
          </a:ln>
        </p:spPr>
      </p:pic>
      <p:sp>
        <p:nvSpPr>
          <p:cNvPr id="9" name="TextBox 8">
            <a:extLst>
              <a:ext uri="{FF2B5EF4-FFF2-40B4-BE49-F238E27FC236}">
                <a16:creationId xmlns:a16="http://schemas.microsoft.com/office/drawing/2014/main" id="{67A92CB4-A9BE-4064-7D64-DD1E90EE8551}"/>
              </a:ext>
            </a:extLst>
          </p:cNvPr>
          <p:cNvSpPr txBox="1"/>
          <p:nvPr/>
        </p:nvSpPr>
        <p:spPr>
          <a:xfrm>
            <a:off x="15207917" y="6318332"/>
            <a:ext cx="8295166" cy="15881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600" tIns="101600" rIns="101600" bIns="101600" numCol="1" spcCol="38100" rtlCol="0" anchor="ctr">
            <a:spAutoFit/>
          </a:bodyPr>
          <a:lstStyle/>
          <a:p>
            <a:pPr algn="ctr" defTabSz="1643062" hangingPunct="0">
              <a:lnSpc>
                <a:spcPct val="80000"/>
              </a:lnSpc>
              <a:spcBef>
                <a:spcPts val="800"/>
              </a:spcBef>
              <a:buClrTx/>
              <a:tabLst>
                <a:tab pos="1625600" algn="l"/>
              </a:tabLst>
            </a:pPr>
            <a:r>
              <a:rPr lang="en-US" sz="5200" kern="1200" spc="-52" dirty="0">
                <a:solidFill>
                  <a:srgbClr val="FFFFFF"/>
                </a:solidFill>
                <a:latin typeface="Graphik Compact Regular"/>
                <a:ea typeface="Graphik Compact Regular"/>
                <a:cs typeface="Graphik Compact Regular"/>
                <a:sym typeface="Graphik Compact Regular"/>
              </a:rPr>
              <a:t>Large European Financial Institution use of Zowe API ML </a:t>
            </a:r>
          </a:p>
        </p:txBody>
      </p:sp>
      <p:pic>
        <p:nvPicPr>
          <p:cNvPr id="11" name="Picture 10">
            <a:extLst>
              <a:ext uri="{FF2B5EF4-FFF2-40B4-BE49-F238E27FC236}">
                <a16:creationId xmlns:a16="http://schemas.microsoft.com/office/drawing/2014/main" id="{E7EF5A3A-813F-ACA8-3F14-EC5A904BC6E6}"/>
              </a:ext>
            </a:extLst>
          </p:cNvPr>
          <p:cNvPicPr>
            <a:picLocks noChangeAspect="1"/>
          </p:cNvPicPr>
          <p:nvPr/>
        </p:nvPicPr>
        <p:blipFill>
          <a:blip r:embed="rId8"/>
          <a:stretch>
            <a:fillRect/>
          </a:stretch>
        </p:blipFill>
        <p:spPr>
          <a:xfrm>
            <a:off x="10845461" y="2571228"/>
            <a:ext cx="5677456" cy="917834"/>
          </a:xfrm>
          <a:prstGeom prst="rect">
            <a:avLst/>
          </a:prstGeom>
        </p:spPr>
      </p:pic>
      <p:pic>
        <p:nvPicPr>
          <p:cNvPr id="13" name="Picture 12">
            <a:extLst>
              <a:ext uri="{FF2B5EF4-FFF2-40B4-BE49-F238E27FC236}">
                <a16:creationId xmlns:a16="http://schemas.microsoft.com/office/drawing/2014/main" id="{9792B7E9-5380-A6C8-C29F-034FCC17203E}"/>
              </a:ext>
            </a:extLst>
          </p:cNvPr>
          <p:cNvPicPr>
            <a:picLocks noChangeAspect="1"/>
          </p:cNvPicPr>
          <p:nvPr/>
        </p:nvPicPr>
        <p:blipFill>
          <a:blip r:embed="rId9"/>
          <a:stretch>
            <a:fillRect/>
          </a:stretch>
        </p:blipFill>
        <p:spPr>
          <a:xfrm>
            <a:off x="17189169" y="2519432"/>
            <a:ext cx="5665721" cy="1021426"/>
          </a:xfrm>
          <a:prstGeom prst="rect">
            <a:avLst/>
          </a:prstGeom>
        </p:spPr>
      </p:pic>
    </p:spTree>
    <p:extLst>
      <p:ext uri="{BB962C8B-B14F-4D97-AF65-F5344CB8AC3E}">
        <p14:creationId xmlns:p14="http://schemas.microsoft.com/office/powerpoint/2010/main" val="323914796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7_Showcase">
  <a:themeElements>
    <a:clrScheme name="Custom 9">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599D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8_Showcase">
  <a:themeElements>
    <a:clrScheme name="27_Showcase">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27_Showcase">
      <a:majorFont>
        <a:latin typeface="Graphik"/>
        <a:ea typeface="Graphik"/>
        <a:cs typeface="Graphik"/>
      </a:majorFont>
      <a:minorFont>
        <a:latin typeface="Graphik"/>
        <a:ea typeface="Graphik"/>
        <a:cs typeface="Graphik"/>
      </a:minorFont>
    </a:fontScheme>
    <a:fmtScheme name="27_Showcas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rgbClr val="FFFFFF"/>
            </a:solidFill>
            <a:effectLst/>
            <a:uFillTx/>
            <a:latin typeface="Graphik Semibold"/>
            <a:ea typeface="Graphik Semibold"/>
            <a:cs typeface="Graphik Semibold"/>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IBM 2022 Master template (White background)">
  <a:themeElements>
    <a:clrScheme name="ITI Theme">
      <a:dk1>
        <a:srgbClr val="FFFFFF"/>
      </a:dk1>
      <a:lt1>
        <a:srgbClr val="000000"/>
      </a:lt1>
      <a:dk2>
        <a:srgbClr val="565656"/>
      </a:dk2>
      <a:lt2>
        <a:srgbClr val="F1F4F7"/>
      </a:lt2>
      <a:accent1>
        <a:srgbClr val="0062FF"/>
      </a:accent1>
      <a:accent2>
        <a:srgbClr val="002C9C"/>
      </a:accent2>
      <a:accent3>
        <a:srgbClr val="34B2FF"/>
      </a:accent3>
      <a:accent4>
        <a:srgbClr val="8A40FB"/>
      </a:accent4>
      <a:accent5>
        <a:srgbClr val="027C79"/>
      </a:accent5>
      <a:accent6>
        <a:srgbClr val="E3F6FF"/>
      </a:accent6>
      <a:hlink>
        <a:srgbClr val="0062FF"/>
      </a:hlink>
      <a:folHlink>
        <a:srgbClr val="0061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02670"/>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2021_V01_Plex" id="{BD398A2B-0B96-D843-9A4A-05239798B6A1}" vid="{995E1A7E-A5C5-1148-B691-A3B3F5F35A6E}"/>
    </a:ext>
  </a:extLst>
</a:theme>
</file>

<file path=ppt/theme/theme4.xml><?xml version="1.0" encoding="utf-8"?>
<a:theme xmlns:a="http://schemas.openxmlformats.org/drawingml/2006/main" name="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Plex" id="{4C35AED2-0956-0D40-B36D-C06D62725AA8}" vid="{C4BA05BF-74B1-4B4C-B175-992815DE89C6}"/>
    </a:ext>
  </a:extLst>
</a:theme>
</file>

<file path=ppt/theme/theme5.xml><?xml version="1.0" encoding="utf-8"?>
<a:theme xmlns:a="http://schemas.openxmlformats.org/drawingml/2006/main" name="27_Showcase">
  <a:themeElements>
    <a:clrScheme name="27_Showcase">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1982</TotalTime>
  <Words>1493</Words>
  <Application>Microsoft Office PowerPoint</Application>
  <PresentationFormat>Custom</PresentationFormat>
  <Paragraphs>241</Paragraphs>
  <Slides>16</Slides>
  <Notes>13</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16</vt:i4>
      </vt:variant>
    </vt:vector>
  </HeadingPairs>
  <TitlesOfParts>
    <vt:vector size="29" baseType="lpstr">
      <vt:lpstr>Arial</vt:lpstr>
      <vt:lpstr>Calibri</vt:lpstr>
      <vt:lpstr>Courier New</vt:lpstr>
      <vt:lpstr>Graphik Compact Regular</vt:lpstr>
      <vt:lpstr>Helvetica Neue</vt:lpstr>
      <vt:lpstr>IBM Plex Mono</vt:lpstr>
      <vt:lpstr>IBM Plex Sans</vt:lpstr>
      <vt:lpstr>IBM Plex Sans Light</vt:lpstr>
      <vt:lpstr>System Font Regular</vt:lpstr>
      <vt:lpstr>27_Showcase</vt:lpstr>
      <vt:lpstr>28_Showcase</vt:lpstr>
      <vt:lpstr>IBM 2022 Master template (White background)</vt:lpstr>
      <vt:lpstr>IBM Brand Template 2022</vt:lpstr>
      <vt:lpstr>PowerPoint Presentation</vt:lpstr>
      <vt:lpstr>Topics</vt:lpstr>
      <vt:lpstr>Zowe Open Source Community Metrics</vt:lpstr>
      <vt:lpstr>Zowe Open Source Community Feedback</vt:lpstr>
      <vt:lpstr>Zowe Open Source Community Feedback</vt:lpstr>
      <vt:lpstr>Looking Back Three Months</vt:lpstr>
      <vt:lpstr>Zowe Social</vt:lpstr>
      <vt:lpstr>Zowe Sessions at Open Mainframe Summit</vt:lpstr>
      <vt:lpstr>PowerPoint Presentation</vt:lpstr>
      <vt:lpstr>PowerPoint Presentation</vt:lpstr>
      <vt:lpstr>Speaking of Conformance – Support Provider Conformance </vt:lpstr>
      <vt:lpstr>Reminder: Zowe Roadmap</vt:lpstr>
      <vt:lpstr>Looking Forward - What’s on ZAC’s mind?</vt:lpstr>
      <vt:lpstr>PowerPoint Presentation</vt:lpstr>
      <vt:lpstr>The Challenge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Fandel</dc:creator>
  <cp:lastModifiedBy>Bruce Armstrong</cp:lastModifiedBy>
  <cp:revision>105</cp:revision>
  <dcterms:modified xsi:type="dcterms:W3CDTF">2022-10-25T10:46:29Z</dcterms:modified>
</cp:coreProperties>
</file>